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23"/>
  </p:notesMasterIdLst>
  <p:sldIdLst>
    <p:sldId id="256" r:id="rId4"/>
    <p:sldId id="262" r:id="rId5"/>
    <p:sldId id="272" r:id="rId6"/>
    <p:sldId id="260" r:id="rId7"/>
    <p:sldId id="261" r:id="rId8"/>
    <p:sldId id="273" r:id="rId9"/>
    <p:sldId id="274" r:id="rId10"/>
    <p:sldId id="279" r:id="rId11"/>
    <p:sldId id="275" r:id="rId12"/>
    <p:sldId id="277" r:id="rId13"/>
    <p:sldId id="280" r:id="rId14"/>
    <p:sldId id="276" r:id="rId15"/>
    <p:sldId id="257" r:id="rId16"/>
    <p:sldId id="259" r:id="rId17"/>
    <p:sldId id="264" r:id="rId18"/>
    <p:sldId id="266" r:id="rId19"/>
    <p:sldId id="263" r:id="rId20"/>
    <p:sldId id="265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orient="horz" pos="3906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3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8A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90" y="270"/>
      </p:cViewPr>
      <p:guideLst>
        <p:guide orient="horz" pos="414"/>
        <p:guide orient="horz" pos="3906"/>
        <p:guide pos="438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99223-E1EE-4C7D-920D-19B007FBF210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B1261-4F2D-4A7B-A1ED-914579CAD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79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BcXIge33B0c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_AOL4_fDQ3M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8-s5QuUBtyM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-krWscXjvQ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_AOL4_fDQ3M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-krWscXjvQ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photos/o8lZwg1jFhw" TargetMode="External"/><Relationship Id="rId4" Type="http://schemas.openxmlformats.org/officeDocument/2006/relationships/hyperlink" Target="https://unsplash.com/photos/9e-NcbXIuYI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6dRiUBjRvsM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8-s5QuUBtyM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-krWscXjvQ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r-krWscXjvQ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https://unsplash.com/photos/BcXIge33B0c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B1261-4F2D-4A7B-A1ED-914579CADC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78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B1261-4F2D-4A7B-A1ED-914579CADC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03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https://unsplash.com/photos/_AOL4_fDQ3M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B1261-4F2D-4A7B-A1ED-914579CADC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32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https://unsplash.com/photos/8-s5QuUBtyM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B1261-4F2D-4A7B-A1ED-914579CADC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48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https://unsplash.com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B1261-4F2D-4A7B-A1ED-914579CADC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76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https://unsplash.com/photos/_AOL4_fDQ3M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B1261-4F2D-4A7B-A1ED-914579CADC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34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https://unsplash.com</a:t>
            </a:r>
          </a:p>
          <a:p>
            <a:r>
              <a:rPr lang="en-US" dirty="0">
                <a:hlinkClick r:id="rId4"/>
              </a:rPr>
              <a:t>https://unsplash.com/photos/9e-NcbXIuYI</a:t>
            </a:r>
            <a:r>
              <a:rPr lang="en-US" dirty="0">
                <a:hlinkClick r:id="rId3"/>
              </a:rPr>
              <a:t>/photos/r-krWscXjvQ</a:t>
            </a:r>
            <a:endParaRPr lang="en-US" dirty="0"/>
          </a:p>
          <a:p>
            <a:r>
              <a:rPr lang="en-US" dirty="0">
                <a:hlinkClick r:id="rId5"/>
              </a:rPr>
              <a:t>https://unsplash.com/photos/o8lZwg1jFhw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B1261-4F2D-4A7B-A1ED-914579CADC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50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https://unsplash.com/photos/6dRiUBjRvsM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B1261-4F2D-4A7B-A1ED-914579CADC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51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https://unsplash.com/photos/8-s5QuUBtyM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B1261-4F2D-4A7B-A1ED-914579CADC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45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https://unsplash.com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B1261-4F2D-4A7B-A1ED-914579CADC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39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https://unsplash.com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B1261-4F2D-4A7B-A1ED-914579CADC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69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B1261-4F2D-4A7B-A1ED-914579CADC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45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B1261-4F2D-4A7B-A1ED-914579CADC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97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B1261-4F2D-4A7B-A1ED-914579CADC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17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5D3F-6021-43E9-96D6-742195E9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73D85-3D18-4085-AA23-6A718EF8C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B83FF-B2BE-401C-9FBD-F136EC207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B872-4D05-465D-9048-C42E2B91123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022DD-9153-471C-85BE-581EFEAB5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CA574-602F-4776-B42F-E7233A35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D756-FC19-4264-9EB7-FA079D2A8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48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D3986-B998-4C3E-B813-B5DF49597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FD1F05-A5E0-4E65-A405-A46343FC6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13906-0A5B-47A2-A0F0-CED448F5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B872-4D05-465D-9048-C42E2B91123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4F893-9D33-4A83-977D-5DDB3989B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28F-C4FC-4A7C-B03B-02245DD52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D756-FC19-4264-9EB7-FA079D2A8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99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054EBA-2380-4C1E-BC8E-D58EA34B2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1F309F-2CAB-4A5F-BB32-5398520C3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9188B-4C6D-4487-8BBC-D1EDF2709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B872-4D05-465D-9048-C42E2B91123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DD434-FABA-4843-9012-F78DBF73C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503BA-B3EF-40BE-9906-A669BB72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D756-FC19-4264-9EB7-FA079D2A8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5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D4652-E0A2-44BC-BF9A-3AC39F9A1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8890D1-0EF5-4789-AAD1-8F8FB965C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42A68-EB8D-4FB4-A44E-3FD7C289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BD10A-2920-4089-BF61-A23EF5094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ABF26-6AEA-453A-A056-84511839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37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12667-43FF-46C8-9605-F3BED234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E5B60-E138-47DA-9BBD-6FBE16FAF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45B90-619E-45A4-AB42-B3C0B0C43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FFCE8-CBFE-4A78-BFF5-74BACB31E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30F96-7539-4EF3-9D1B-DD8EF18C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63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1C7A-110F-4A9D-9E78-AD683085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32DC7-EA53-4A5C-942B-1F8B3F0C4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C813E-00DC-4FB6-A287-7950B24E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92E5C-C823-4AD8-BCE3-1065E48B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44E0E-99B1-4711-AF34-A53410BD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88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BBBF-15D1-49FC-A511-5FE88533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538C-DA3A-4F7B-AD90-F14653C10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B34B8-A26A-45A5-BC1E-EF02CF0E0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B0635-B989-4442-9203-22A862CC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2666F-5499-4BE1-9599-4930B6D14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EC7BD-7D57-44F9-BDEF-4F38DA50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65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CBBB-5315-45D4-BF61-26F099C1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5EE24-5306-4321-87D4-0230D737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32815-F074-4391-84BA-D63EA8DB5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2155-9E3F-4DFF-A78B-8C56CABC2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E3EF3-A991-4FF2-8569-325F06C86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7AB23F-407F-444D-9F96-B742BE0C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00144-BA72-4A02-BA17-C2E6ABE6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6EF456-EB18-4100-9CE5-206E5B6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50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BA81A8-8427-42C4-9E6E-ED379197B2B8}"/>
              </a:ext>
            </a:extLst>
          </p:cNvPr>
          <p:cNvSpPr/>
          <p:nvPr userDrawn="1"/>
        </p:nvSpPr>
        <p:spPr>
          <a:xfrm>
            <a:off x="6235700" y="0"/>
            <a:ext cx="59563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99322-D0AB-44C7-B68E-F9E3C0AA3452}"/>
              </a:ext>
            </a:extLst>
          </p:cNvPr>
          <p:cNvSpPr/>
          <p:nvPr userDrawn="1"/>
        </p:nvSpPr>
        <p:spPr>
          <a:xfrm>
            <a:off x="0" y="0"/>
            <a:ext cx="5956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CBDD9E-C173-411F-8978-F4E284A954BB}"/>
              </a:ext>
            </a:extLst>
          </p:cNvPr>
          <p:cNvSpPr/>
          <p:nvPr userDrawn="1"/>
        </p:nvSpPr>
        <p:spPr>
          <a:xfrm>
            <a:off x="188687" y="182789"/>
            <a:ext cx="11814627" cy="6538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37813-2CF6-441F-809E-B375EE2A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473419-2BA8-44AC-AB0F-A12C1E04B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AF00F-9D11-455E-8B7E-2B9C64B5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68E1D-CC3A-4BD0-80F7-458BCAA4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F6BE6-1FB5-4588-8F14-A58CF75A9AF3}"/>
              </a:ext>
            </a:extLst>
          </p:cNvPr>
          <p:cNvSpPr/>
          <p:nvPr userDrawn="1"/>
        </p:nvSpPr>
        <p:spPr>
          <a:xfrm>
            <a:off x="10160000" y="6286500"/>
            <a:ext cx="1676400" cy="571500"/>
          </a:xfrm>
          <a:prstGeom prst="rect">
            <a:avLst/>
          </a:prstGeom>
          <a:pattFill prst="wdDn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501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7AD7B8-2A79-4B15-B8F9-7D2C252C0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D3D3E-0564-4F96-98E5-33109CAF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1355-5E85-4B04-866B-4EB218DB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11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F0440-6787-4FB6-91F7-986D630D3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B314-C197-4CF7-8C4A-A0F666AF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3161F-7401-4CE3-88F9-E3B43A17F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AEB55-2516-4D24-ABCE-0E2FBF67C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310D6-21B6-45B8-9A1B-D0108DB6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3178B-92CA-4AA6-8394-8DD1D5C0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5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3C30-DEEE-405A-8DF5-1528495C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FCDCC-EE51-4775-992C-49BD5A598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09DF3-A86D-46B2-AAC7-88C3DD4BC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B872-4D05-465D-9048-C42E2B91123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2189A-BA5D-4908-8AA0-BBF49AFE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B76B-5654-4CCD-8C5D-83F1FD47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D756-FC19-4264-9EB7-FA079D2A8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311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B9822-D706-4383-BB13-021207C1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99D451-7321-4604-BAAE-CEB91BAD1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6B4F2-80BF-4C4F-8EB8-B3AF48321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FBFA1-C918-4257-967E-A04CD6515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E88E6-9E52-4051-9CE3-1DA07A89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13B7B-53A7-4AC0-A7C3-15B16B8E2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97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09CB-98DD-4E7D-83F9-6744ECC6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4A381-4D6F-4282-8C0E-E67E02AAB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1B113-783F-424C-AF4F-82E169EF1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C3965-B169-42D5-83F5-7930B151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C933D-B0F7-4630-B315-83071450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36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A59D32-1BCB-4D1B-BF59-A9E5F6E73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08353-DE13-47C1-9FB2-6E20CFA5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A202E-CC82-4338-A1CB-AD8F7FDFD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1F3E0-F87C-43F3-AA7B-EF8D99CB1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29CA5-0E42-4851-8F2B-516ECC90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384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C760-6439-437F-BBB1-C3856724A8A8}" type="datetime1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90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723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8625"/>
            <a:ext cx="10515600" cy="663575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445452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>
            <a:off x="10975976" y="5998483"/>
            <a:ext cx="752474" cy="752474"/>
          </a:xfrm>
          <a:custGeom>
            <a:avLst/>
            <a:gdLst>
              <a:gd name="connsiteX0" fmla="*/ 409189 w 818378"/>
              <a:gd name="connsiteY0" fmla="*/ 0 h 818377"/>
              <a:gd name="connsiteX1" fmla="*/ 534424 w 818378"/>
              <a:gd name="connsiteY1" fmla="*/ 125235 h 818377"/>
              <a:gd name="connsiteX2" fmla="*/ 534424 w 818378"/>
              <a:gd name="connsiteY2" fmla="*/ 283953 h 818377"/>
              <a:gd name="connsiteX3" fmla="*/ 693143 w 818378"/>
              <a:gd name="connsiteY3" fmla="*/ 283954 h 818377"/>
              <a:gd name="connsiteX4" fmla="*/ 818378 w 818378"/>
              <a:gd name="connsiteY4" fmla="*/ 409189 h 818377"/>
              <a:gd name="connsiteX5" fmla="*/ 818377 w 818378"/>
              <a:gd name="connsiteY5" fmla="*/ 409188 h 818377"/>
              <a:gd name="connsiteX6" fmla="*/ 693142 w 818378"/>
              <a:gd name="connsiteY6" fmla="*/ 534423 h 818377"/>
              <a:gd name="connsiteX7" fmla="*/ 534423 w 818378"/>
              <a:gd name="connsiteY7" fmla="*/ 534423 h 818377"/>
              <a:gd name="connsiteX8" fmla="*/ 534423 w 818378"/>
              <a:gd name="connsiteY8" fmla="*/ 693142 h 818377"/>
              <a:gd name="connsiteX9" fmla="*/ 409188 w 818378"/>
              <a:gd name="connsiteY9" fmla="*/ 818377 h 818377"/>
              <a:gd name="connsiteX10" fmla="*/ 409189 w 818378"/>
              <a:gd name="connsiteY10" fmla="*/ 818376 h 818377"/>
              <a:gd name="connsiteX11" fmla="*/ 283954 w 818378"/>
              <a:gd name="connsiteY11" fmla="*/ 693141 h 818377"/>
              <a:gd name="connsiteX12" fmla="*/ 283954 w 818378"/>
              <a:gd name="connsiteY12" fmla="*/ 534423 h 818377"/>
              <a:gd name="connsiteX13" fmla="*/ 125235 w 818378"/>
              <a:gd name="connsiteY13" fmla="*/ 534423 h 818377"/>
              <a:gd name="connsiteX14" fmla="*/ 0 w 818378"/>
              <a:gd name="connsiteY14" fmla="*/ 409188 h 818377"/>
              <a:gd name="connsiteX15" fmla="*/ 125235 w 818378"/>
              <a:gd name="connsiteY15" fmla="*/ 283953 h 818377"/>
              <a:gd name="connsiteX16" fmla="*/ 283954 w 818378"/>
              <a:gd name="connsiteY16" fmla="*/ 283953 h 818377"/>
              <a:gd name="connsiteX17" fmla="*/ 283954 w 818378"/>
              <a:gd name="connsiteY17" fmla="*/ 125235 h 818377"/>
              <a:gd name="connsiteX18" fmla="*/ 409189 w 818378"/>
              <a:gd name="connsiteY18" fmla="*/ 0 h 81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18378" h="818377">
                <a:moveTo>
                  <a:pt x="409189" y="0"/>
                </a:moveTo>
                <a:cubicBezTo>
                  <a:pt x="478354" y="0"/>
                  <a:pt x="534424" y="56070"/>
                  <a:pt x="534424" y="125235"/>
                </a:cubicBezTo>
                <a:lnTo>
                  <a:pt x="534424" y="283953"/>
                </a:lnTo>
                <a:lnTo>
                  <a:pt x="693143" y="283954"/>
                </a:lnTo>
                <a:cubicBezTo>
                  <a:pt x="762308" y="283954"/>
                  <a:pt x="818378" y="340024"/>
                  <a:pt x="818378" y="409189"/>
                </a:cubicBezTo>
                <a:lnTo>
                  <a:pt x="818377" y="409188"/>
                </a:lnTo>
                <a:cubicBezTo>
                  <a:pt x="818377" y="478353"/>
                  <a:pt x="762307" y="534423"/>
                  <a:pt x="693142" y="534423"/>
                </a:cubicBezTo>
                <a:lnTo>
                  <a:pt x="534423" y="534423"/>
                </a:lnTo>
                <a:lnTo>
                  <a:pt x="534423" y="693142"/>
                </a:lnTo>
                <a:cubicBezTo>
                  <a:pt x="534423" y="762307"/>
                  <a:pt x="478353" y="818377"/>
                  <a:pt x="409188" y="818377"/>
                </a:cubicBezTo>
                <a:lnTo>
                  <a:pt x="409189" y="818376"/>
                </a:lnTo>
                <a:cubicBezTo>
                  <a:pt x="340024" y="818376"/>
                  <a:pt x="283954" y="762306"/>
                  <a:pt x="283954" y="693141"/>
                </a:cubicBezTo>
                <a:lnTo>
                  <a:pt x="283954" y="534423"/>
                </a:lnTo>
                <a:lnTo>
                  <a:pt x="125235" y="534423"/>
                </a:lnTo>
                <a:cubicBezTo>
                  <a:pt x="56070" y="534423"/>
                  <a:pt x="0" y="478353"/>
                  <a:pt x="0" y="409188"/>
                </a:cubicBezTo>
                <a:cubicBezTo>
                  <a:pt x="0" y="340023"/>
                  <a:pt x="56070" y="283953"/>
                  <a:pt x="125235" y="283953"/>
                </a:cubicBezTo>
                <a:lnTo>
                  <a:pt x="283954" y="283953"/>
                </a:lnTo>
                <a:lnTo>
                  <a:pt x="283954" y="125235"/>
                </a:lnTo>
                <a:cubicBezTo>
                  <a:pt x="283954" y="56070"/>
                  <a:pt x="340024" y="0"/>
                  <a:pt x="409189" y="0"/>
                </a:cubicBezTo>
                <a:close/>
              </a:path>
            </a:pathLst>
          </a:custGeom>
          <a:solidFill>
            <a:srgbClr val="14A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3138" y="6192158"/>
            <a:ext cx="43815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4B654FAA-EE11-4340-9E4F-0FD740EF42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0772278" y="5881009"/>
            <a:ext cx="248085" cy="248085"/>
          </a:xfrm>
          <a:prstGeom prst="ellipse">
            <a:avLst/>
          </a:prstGeom>
          <a:noFill/>
          <a:ln w="114300">
            <a:solidFill>
              <a:srgbClr val="FFC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0688434" y="6460715"/>
            <a:ext cx="260760" cy="260760"/>
          </a:xfrm>
          <a:custGeom>
            <a:avLst/>
            <a:gdLst>
              <a:gd name="connsiteX0" fmla="*/ 409189 w 818378"/>
              <a:gd name="connsiteY0" fmla="*/ 0 h 818377"/>
              <a:gd name="connsiteX1" fmla="*/ 534424 w 818378"/>
              <a:gd name="connsiteY1" fmla="*/ 125235 h 818377"/>
              <a:gd name="connsiteX2" fmla="*/ 534424 w 818378"/>
              <a:gd name="connsiteY2" fmla="*/ 283953 h 818377"/>
              <a:gd name="connsiteX3" fmla="*/ 693143 w 818378"/>
              <a:gd name="connsiteY3" fmla="*/ 283954 h 818377"/>
              <a:gd name="connsiteX4" fmla="*/ 818378 w 818378"/>
              <a:gd name="connsiteY4" fmla="*/ 409189 h 818377"/>
              <a:gd name="connsiteX5" fmla="*/ 818377 w 818378"/>
              <a:gd name="connsiteY5" fmla="*/ 409188 h 818377"/>
              <a:gd name="connsiteX6" fmla="*/ 693142 w 818378"/>
              <a:gd name="connsiteY6" fmla="*/ 534423 h 818377"/>
              <a:gd name="connsiteX7" fmla="*/ 534423 w 818378"/>
              <a:gd name="connsiteY7" fmla="*/ 534423 h 818377"/>
              <a:gd name="connsiteX8" fmla="*/ 534423 w 818378"/>
              <a:gd name="connsiteY8" fmla="*/ 693142 h 818377"/>
              <a:gd name="connsiteX9" fmla="*/ 409188 w 818378"/>
              <a:gd name="connsiteY9" fmla="*/ 818377 h 818377"/>
              <a:gd name="connsiteX10" fmla="*/ 409189 w 818378"/>
              <a:gd name="connsiteY10" fmla="*/ 818376 h 818377"/>
              <a:gd name="connsiteX11" fmla="*/ 283954 w 818378"/>
              <a:gd name="connsiteY11" fmla="*/ 693141 h 818377"/>
              <a:gd name="connsiteX12" fmla="*/ 283954 w 818378"/>
              <a:gd name="connsiteY12" fmla="*/ 534423 h 818377"/>
              <a:gd name="connsiteX13" fmla="*/ 125235 w 818378"/>
              <a:gd name="connsiteY13" fmla="*/ 534423 h 818377"/>
              <a:gd name="connsiteX14" fmla="*/ 0 w 818378"/>
              <a:gd name="connsiteY14" fmla="*/ 409188 h 818377"/>
              <a:gd name="connsiteX15" fmla="*/ 125235 w 818378"/>
              <a:gd name="connsiteY15" fmla="*/ 283953 h 818377"/>
              <a:gd name="connsiteX16" fmla="*/ 283954 w 818378"/>
              <a:gd name="connsiteY16" fmla="*/ 283953 h 818377"/>
              <a:gd name="connsiteX17" fmla="*/ 283954 w 818378"/>
              <a:gd name="connsiteY17" fmla="*/ 125235 h 818377"/>
              <a:gd name="connsiteX18" fmla="*/ 409189 w 818378"/>
              <a:gd name="connsiteY18" fmla="*/ 0 h 81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18378" h="818377">
                <a:moveTo>
                  <a:pt x="409189" y="0"/>
                </a:moveTo>
                <a:cubicBezTo>
                  <a:pt x="478354" y="0"/>
                  <a:pt x="534424" y="56070"/>
                  <a:pt x="534424" y="125235"/>
                </a:cubicBezTo>
                <a:lnTo>
                  <a:pt x="534424" y="283953"/>
                </a:lnTo>
                <a:lnTo>
                  <a:pt x="693143" y="283954"/>
                </a:lnTo>
                <a:cubicBezTo>
                  <a:pt x="762308" y="283954"/>
                  <a:pt x="818378" y="340024"/>
                  <a:pt x="818378" y="409189"/>
                </a:cubicBezTo>
                <a:lnTo>
                  <a:pt x="818377" y="409188"/>
                </a:lnTo>
                <a:cubicBezTo>
                  <a:pt x="818377" y="478353"/>
                  <a:pt x="762307" y="534423"/>
                  <a:pt x="693142" y="534423"/>
                </a:cubicBezTo>
                <a:lnTo>
                  <a:pt x="534423" y="534423"/>
                </a:lnTo>
                <a:lnTo>
                  <a:pt x="534423" y="693142"/>
                </a:lnTo>
                <a:cubicBezTo>
                  <a:pt x="534423" y="762307"/>
                  <a:pt x="478353" y="818377"/>
                  <a:pt x="409188" y="818377"/>
                </a:cubicBezTo>
                <a:lnTo>
                  <a:pt x="409189" y="818376"/>
                </a:lnTo>
                <a:cubicBezTo>
                  <a:pt x="340024" y="818376"/>
                  <a:pt x="283954" y="762306"/>
                  <a:pt x="283954" y="693141"/>
                </a:cubicBezTo>
                <a:lnTo>
                  <a:pt x="283954" y="534423"/>
                </a:lnTo>
                <a:lnTo>
                  <a:pt x="125235" y="534423"/>
                </a:lnTo>
                <a:cubicBezTo>
                  <a:pt x="56070" y="534423"/>
                  <a:pt x="0" y="478353"/>
                  <a:pt x="0" y="409188"/>
                </a:cubicBezTo>
                <a:cubicBezTo>
                  <a:pt x="0" y="340023"/>
                  <a:pt x="56070" y="283953"/>
                  <a:pt x="125235" y="283953"/>
                </a:cubicBezTo>
                <a:lnTo>
                  <a:pt x="283954" y="283953"/>
                </a:lnTo>
                <a:lnTo>
                  <a:pt x="283954" y="125235"/>
                </a:lnTo>
                <a:cubicBezTo>
                  <a:pt x="283954" y="56070"/>
                  <a:pt x="340024" y="0"/>
                  <a:pt x="409189" y="0"/>
                </a:cubicBezTo>
                <a:close/>
              </a:path>
            </a:pathLst>
          </a:custGeom>
          <a:solidFill>
            <a:srgbClr val="128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" y="0"/>
            <a:ext cx="1427767" cy="1317687"/>
            <a:chOff x="1" y="0"/>
            <a:chExt cx="1427767" cy="1317687"/>
          </a:xfrm>
        </p:grpSpPr>
        <p:sp>
          <p:nvSpPr>
            <p:cNvPr id="11" name="Freeform 10"/>
            <p:cNvSpPr/>
            <p:nvPr userDrawn="1"/>
          </p:nvSpPr>
          <p:spPr>
            <a:xfrm flipV="1">
              <a:off x="1" y="0"/>
              <a:ext cx="1358900" cy="1317687"/>
            </a:xfrm>
            <a:custGeom>
              <a:avLst/>
              <a:gdLst>
                <a:gd name="connsiteX0" fmla="*/ 397917 w 1974490"/>
                <a:gd name="connsiteY0" fmla="*/ 0 h 1914608"/>
                <a:gd name="connsiteX1" fmla="*/ 1974490 w 1974490"/>
                <a:gd name="connsiteY1" fmla="*/ 1576573 h 1914608"/>
                <a:gd name="connsiteX2" fmla="*/ 1942460 w 1974490"/>
                <a:gd name="connsiteY2" fmla="*/ 1894308 h 1914608"/>
                <a:gd name="connsiteX3" fmla="*/ 1937240 w 1974490"/>
                <a:gd name="connsiteY3" fmla="*/ 1914608 h 1914608"/>
                <a:gd name="connsiteX4" fmla="*/ 1107324 w 1974490"/>
                <a:gd name="connsiteY4" fmla="*/ 1914608 h 1914608"/>
                <a:gd name="connsiteX5" fmla="*/ 1124258 w 1974490"/>
                <a:gd name="connsiteY5" fmla="*/ 1883410 h 1914608"/>
                <a:gd name="connsiteX6" fmla="*/ 1186205 w 1974490"/>
                <a:gd name="connsiteY6" fmla="*/ 1576573 h 1914608"/>
                <a:gd name="connsiteX7" fmla="*/ 397918 w 1974490"/>
                <a:gd name="connsiteY7" fmla="*/ 788286 h 1914608"/>
                <a:gd name="connsiteX8" fmla="*/ 91081 w 1974490"/>
                <a:gd name="connsiteY8" fmla="*/ 850234 h 1914608"/>
                <a:gd name="connsiteX9" fmla="*/ 0 w 1974490"/>
                <a:gd name="connsiteY9" fmla="*/ 899671 h 1914608"/>
                <a:gd name="connsiteX10" fmla="*/ 0 w 1974490"/>
                <a:gd name="connsiteY10" fmla="*/ 52648 h 1914608"/>
                <a:gd name="connsiteX11" fmla="*/ 80183 w 1974490"/>
                <a:gd name="connsiteY11" fmla="*/ 32031 h 1914608"/>
                <a:gd name="connsiteX12" fmla="*/ 397917 w 1974490"/>
                <a:gd name="connsiteY12" fmla="*/ 0 h 191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4490" h="1914608">
                  <a:moveTo>
                    <a:pt x="397917" y="0"/>
                  </a:moveTo>
                  <a:cubicBezTo>
                    <a:pt x="1268634" y="0"/>
                    <a:pt x="1974490" y="705856"/>
                    <a:pt x="1974490" y="1576573"/>
                  </a:cubicBezTo>
                  <a:cubicBezTo>
                    <a:pt x="1974490" y="1685413"/>
                    <a:pt x="1963461" y="1791677"/>
                    <a:pt x="1942460" y="1894308"/>
                  </a:cubicBezTo>
                  <a:lnTo>
                    <a:pt x="1937240" y="1914608"/>
                  </a:lnTo>
                  <a:lnTo>
                    <a:pt x="1107324" y="1914608"/>
                  </a:lnTo>
                  <a:lnTo>
                    <a:pt x="1124258" y="1883410"/>
                  </a:lnTo>
                  <a:cubicBezTo>
                    <a:pt x="1164147" y="1789101"/>
                    <a:pt x="1186205" y="1685413"/>
                    <a:pt x="1186205" y="1576573"/>
                  </a:cubicBezTo>
                  <a:cubicBezTo>
                    <a:pt x="1186205" y="1141214"/>
                    <a:pt x="833277" y="788286"/>
                    <a:pt x="397918" y="788286"/>
                  </a:cubicBezTo>
                  <a:cubicBezTo>
                    <a:pt x="289078" y="788286"/>
                    <a:pt x="185390" y="810344"/>
                    <a:pt x="91081" y="850234"/>
                  </a:cubicBezTo>
                  <a:lnTo>
                    <a:pt x="0" y="899671"/>
                  </a:lnTo>
                  <a:lnTo>
                    <a:pt x="0" y="52648"/>
                  </a:lnTo>
                  <a:lnTo>
                    <a:pt x="80183" y="32031"/>
                  </a:lnTo>
                  <a:cubicBezTo>
                    <a:pt x="182814" y="11029"/>
                    <a:pt x="289077" y="0"/>
                    <a:pt x="397917" y="0"/>
                  </a:cubicBezTo>
                  <a:close/>
                </a:path>
              </a:pathLst>
            </a:custGeom>
            <a:gradFill>
              <a:gsLst>
                <a:gs pos="20000">
                  <a:srgbClr val="14A4A6"/>
                </a:gs>
                <a:gs pos="92000">
                  <a:srgbClr val="107476"/>
                </a:gs>
              </a:gsLst>
              <a:lin ang="5400000" scaled="1"/>
            </a:gradFill>
            <a:ln w="61913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1169664" y="283481"/>
              <a:ext cx="258104" cy="258104"/>
            </a:xfrm>
            <a:prstGeom prst="ellipse">
              <a:avLst/>
            </a:prstGeom>
            <a:noFill/>
            <a:ln w="104775">
              <a:solidFill>
                <a:srgbClr val="FFCC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45554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817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553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319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27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1FD18-07C9-42FB-ADF5-33140C6FF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F54C4-51AA-49B6-BFAD-B2D7EFEE3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C3B4B-1CF3-4645-8420-B9053B030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B872-4D05-465D-9048-C42E2B91123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E3DFC-2A37-4930-8FF4-6F4FEC48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35C9D-56BB-4CF9-B301-C5860939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D756-FC19-4264-9EB7-FA079D2A8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988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739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599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967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401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435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FC978-B996-459D-BCF0-F22C2E413C01}"/>
              </a:ext>
            </a:extLst>
          </p:cNvPr>
          <p:cNvGrpSpPr/>
          <p:nvPr userDrawn="1"/>
        </p:nvGrpSpPr>
        <p:grpSpPr>
          <a:xfrm>
            <a:off x="-593721" y="3690907"/>
            <a:ext cx="3604881" cy="4440403"/>
            <a:chOff x="-593721" y="3690907"/>
            <a:chExt cx="3604881" cy="44404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553C576-F934-4166-AB17-344413522F1F}"/>
                </a:ext>
              </a:extLst>
            </p:cNvPr>
            <p:cNvSpPr/>
            <p:nvPr/>
          </p:nvSpPr>
          <p:spPr>
            <a:xfrm rot="18900000">
              <a:off x="-593721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B5652C-1DC8-4D78-B762-3A80D5B57344}"/>
                </a:ext>
              </a:extLst>
            </p:cNvPr>
            <p:cNvSpPr/>
            <p:nvPr/>
          </p:nvSpPr>
          <p:spPr>
            <a:xfrm rot="18900000">
              <a:off x="-593720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A7A6C2-4EEE-4AC8-9A1B-741C1DE2E446}"/>
                </a:ext>
              </a:extLst>
            </p:cNvPr>
            <p:cNvSpPr/>
            <p:nvPr/>
          </p:nvSpPr>
          <p:spPr>
            <a:xfrm rot="18900000">
              <a:off x="531546" y="3690907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E8859B-D620-4D3F-88BD-169E8E728135}"/>
                </a:ext>
              </a:extLst>
            </p:cNvPr>
            <p:cNvSpPr/>
            <p:nvPr/>
          </p:nvSpPr>
          <p:spPr>
            <a:xfrm rot="18900000">
              <a:off x="531547" y="5476576"/>
              <a:ext cx="1354347" cy="1354347"/>
            </a:xfrm>
            <a:prstGeom prst="roundRect">
              <a:avLst/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08C0260-EDCE-41B7-A5E8-932C42F5D4ED}"/>
                </a:ext>
              </a:extLst>
            </p:cNvPr>
            <p:cNvSpPr/>
            <p:nvPr/>
          </p:nvSpPr>
          <p:spPr>
            <a:xfrm rot="18900000">
              <a:off x="1656812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6FAD573-7540-407E-A530-DB6CA6A80BDC}"/>
                </a:ext>
              </a:extLst>
            </p:cNvPr>
            <p:cNvSpPr/>
            <p:nvPr/>
          </p:nvSpPr>
          <p:spPr>
            <a:xfrm rot="18900000">
              <a:off x="1656813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C9E3436-BF30-4145-A538-A38F2EF9D385}"/>
                </a:ext>
              </a:extLst>
            </p:cNvPr>
            <p:cNvSpPr/>
            <p:nvPr/>
          </p:nvSpPr>
          <p:spPr>
            <a:xfrm rot="18900000">
              <a:off x="123991" y="5961858"/>
              <a:ext cx="2169452" cy="216945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B11AE-6FB6-4B87-8E89-E1D065DB0E34}"/>
              </a:ext>
            </a:extLst>
          </p:cNvPr>
          <p:cNvSpPr/>
          <p:nvPr userDrawn="1"/>
        </p:nvSpPr>
        <p:spPr>
          <a:xfrm>
            <a:off x="0" y="3429000"/>
            <a:ext cx="4432300" cy="34290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C760-6439-437F-BBB1-C3856724A8A8}" type="datetime1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EF540-DE6E-4F6A-A782-50F96103DA3E}"/>
              </a:ext>
            </a:extLst>
          </p:cNvPr>
          <p:cNvSpPr/>
          <p:nvPr userDrawn="1"/>
        </p:nvSpPr>
        <p:spPr>
          <a:xfrm>
            <a:off x="11747500" y="366740"/>
            <a:ext cx="444500" cy="44450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9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0FDE-3D42-4A4A-B4CD-D1618C76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547C4-2F08-4170-BFAE-AA39C835A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76F28-AF1C-41F3-83E8-0E9228C27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75F90-CFBC-49F2-BC4F-CA911D8A8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B872-4D05-465D-9048-C42E2B91123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79F11-3B25-430C-BB2B-E7F6F487B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CA66A-A549-46BB-A78E-5F3D4D2F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D756-FC19-4264-9EB7-FA079D2A8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9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34A5D-8E11-4C0B-98B1-593CDA73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D3915-4953-4460-8B5F-213570F81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A5B85-63A2-4067-B96D-D28982CD6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8BC376-D65F-4261-BC03-6ED9C00279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B0ECC3-14BF-465F-BEE6-D090357A7B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466396-471B-4DC0-993B-FD493DFD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B872-4D05-465D-9048-C42E2B91123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FAE1D6-A716-46DB-80D5-ED688CF9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E4B533-7F4A-48CD-BAD9-4E1ED384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D756-FC19-4264-9EB7-FA079D2A8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59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5E9F5-FC98-4089-8B7C-C534CD8D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E4EE0E-D759-422E-BD58-14BCDAEAA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B872-4D05-465D-9048-C42E2B91123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C8C18-3FCD-4F19-8BAE-8070F3FAD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5872C-F6CE-40E3-BB0C-BA5723033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D756-FC19-4264-9EB7-FA079D2A8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0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A15362-23E2-4FCC-8666-DCCD2E5EF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B872-4D05-465D-9048-C42E2B91123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9F3759-DB8D-4F11-B051-7495435C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4D923-FAD5-4F5C-87DD-DBF91C065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D756-FC19-4264-9EB7-FA079D2A8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7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D582-6782-4862-910A-8C91B73A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6CCF-761B-41A2-9746-A105B902B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270FB-DA3A-4A3E-BCA0-0C1A3620D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7100C-FB6B-4990-85D5-026DA9F20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B872-4D05-465D-9048-C42E2B91123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7714A-5EEA-4A7D-B5ED-92D148F1D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8C8CD-C36C-4C9E-8BF8-E50B2CA1D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D756-FC19-4264-9EB7-FA079D2A8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0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8A05-59D9-449B-B7F3-61680ACC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914EEE-B497-4956-9BDD-B3EFA76DA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775A5F-C15A-4394-BFB2-5409A8507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9A2F5-3476-4BE8-982C-CB563DD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AB872-4D05-465D-9048-C42E2B91123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F2AD4-859C-433C-B9FE-EB6A9FF8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62DD2-9B2B-4BAD-8CDF-5C69F58F4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D756-FC19-4264-9EB7-FA079D2A8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02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F650D8-1451-47EB-8FC6-CB5B265C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53BE7-3420-4850-935A-4CBAE97F2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4859C-6F1B-41FE-8725-AF88109814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AB872-4D05-465D-9048-C42E2B91123B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DB9D6-E032-4AC4-AFA5-60A19F597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F9DE-DF16-4805-BDEA-107C89B7F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2D756-FC19-4264-9EB7-FA079D2A8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2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24B0B4-6BDD-4B6C-8DC4-CE6A7422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C650-2510-484B-B679-3E8846CA9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EA47C-4C58-46CA-9AD3-2A2A5400A6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EDD2E-AF6E-47DC-890C-D2B624409947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BE471-1F60-4329-9C09-8DFF815D8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A945C-24D5-4E34-899B-D418CD7CD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8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DA85B-A1F7-4E51-8134-FAFAF227ECE2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44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microsoft.com/office/2007/relationships/hdphoto" Target="../media/hdphoto6.wdp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6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8.jpg"/><Relationship Id="rId4" Type="http://schemas.openxmlformats.org/officeDocument/2006/relationships/image" Target="../media/image9.jpg"/><Relationship Id="rId9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8.jpg"/><Relationship Id="rId4" Type="http://schemas.openxmlformats.org/officeDocument/2006/relationships/image" Target="../media/image9.jpg"/><Relationship Id="rId9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ound, building, indoor, sitting&#10;&#10;Description automatically generated">
            <a:extLst>
              <a:ext uri="{FF2B5EF4-FFF2-40B4-BE49-F238E27FC236}">
                <a16:creationId xmlns:a16="http://schemas.microsoft.com/office/drawing/2014/main" id="{D6B73137-3AA2-433C-883F-8CDAC4BE32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914" y="856527"/>
            <a:ext cx="11749086" cy="60014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BDC511-C066-4E42-82DC-FEB64871C74A}"/>
              </a:ext>
            </a:extLst>
          </p:cNvPr>
          <p:cNvSpPr/>
          <p:nvPr/>
        </p:nvSpPr>
        <p:spPr>
          <a:xfrm>
            <a:off x="442914" y="856528"/>
            <a:ext cx="11749086" cy="600147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847535-F7C6-4CA3-88E0-313B6E50B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5064" y="3100954"/>
            <a:ext cx="9144000" cy="2900518"/>
          </a:xfrm>
        </p:spPr>
        <p:txBody>
          <a:bodyPr>
            <a:normAutofit/>
          </a:bodyPr>
          <a:lstStyle/>
          <a:p>
            <a:pPr algn="l"/>
            <a:r>
              <a:rPr lang="en-US" sz="75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pl-PL" sz="75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UROPEAN SOCCER </a:t>
            </a:r>
            <a:r>
              <a:rPr lang="en-US" sz="75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</a:t>
            </a:r>
            <a:endParaRPr lang="en-ID" sz="75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9DC15-65DF-4EEF-AC57-B80AC89601FE}"/>
              </a:ext>
            </a:extLst>
          </p:cNvPr>
          <p:cNvSpPr/>
          <p:nvPr/>
        </p:nvSpPr>
        <p:spPr>
          <a:xfrm>
            <a:off x="1933348" y="0"/>
            <a:ext cx="2513732" cy="3171560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14CE9B0-1DB9-43CD-933D-68D6744B32F7}"/>
              </a:ext>
            </a:extLst>
          </p:cNvPr>
          <p:cNvSpPr txBox="1">
            <a:spLocks/>
          </p:cNvSpPr>
          <p:nvPr/>
        </p:nvSpPr>
        <p:spPr>
          <a:xfrm>
            <a:off x="9729857" y="5826762"/>
            <a:ext cx="1761375" cy="4212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LISTOPAD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2020</a:t>
            </a:r>
            <a:endParaRPr lang="en-ID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96F014-BF12-4ECB-B88F-500C69172AE8}"/>
              </a:ext>
            </a:extLst>
          </p:cNvPr>
          <p:cNvSpPr/>
          <p:nvPr/>
        </p:nvSpPr>
        <p:spPr>
          <a:xfrm>
            <a:off x="2319171" y="2587915"/>
            <a:ext cx="2035824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TEAM NUMBER</a:t>
            </a:r>
            <a:endParaRPr lang="en-ID" sz="1400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239035-D794-46A4-A81D-D0E5379AEC8D}"/>
              </a:ext>
            </a:extLst>
          </p:cNvPr>
          <p:cNvSpPr/>
          <p:nvPr/>
        </p:nvSpPr>
        <p:spPr>
          <a:xfrm>
            <a:off x="2264900" y="1230648"/>
            <a:ext cx="20358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r>
              <a:rPr lang="pl-PL" sz="80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ID" sz="8000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0DDB75-4124-403B-9107-1BC1F1E63C4B}"/>
              </a:ext>
            </a:extLst>
          </p:cNvPr>
          <p:cNvSpPr/>
          <p:nvPr/>
        </p:nvSpPr>
        <p:spPr>
          <a:xfrm>
            <a:off x="4447080" y="0"/>
            <a:ext cx="329946" cy="1813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75E5FD-9F3D-4F35-86DF-19492758B875}"/>
              </a:ext>
            </a:extLst>
          </p:cNvPr>
          <p:cNvSpPr/>
          <p:nvPr/>
        </p:nvSpPr>
        <p:spPr>
          <a:xfrm>
            <a:off x="8149701" y="5826762"/>
            <a:ext cx="1418081" cy="421207"/>
          </a:xfrm>
          <a:prstGeom prst="rect">
            <a:avLst/>
          </a:prstGeom>
          <a:noFill/>
          <a:ln>
            <a:solidFill>
              <a:srgbClr val="FB8A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b="1" dirty="0">
                <a:solidFill>
                  <a:srgbClr val="FB8A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Drop The Base</a:t>
            </a:r>
            <a:endParaRPr lang="en-ID" sz="1400" b="1" dirty="0">
              <a:solidFill>
                <a:srgbClr val="FB8A0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588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E38445B5-9AFF-4384-8A4B-01920DA5A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16" y="1522897"/>
            <a:ext cx="5760720" cy="46865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9AD3C4-1F14-45A0-98D6-7B56B78814DC}"/>
              </a:ext>
            </a:extLst>
          </p:cNvPr>
          <p:cNvSpPr txBox="1"/>
          <p:nvPr/>
        </p:nvSpPr>
        <p:spPr>
          <a:xfrm>
            <a:off x="11387068" y="61091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0CE8DCA-9D85-4F04-A701-127FC80631FC}" type="slidenum">
              <a:rPr lang="en-ID" sz="2400" b="1" smtClean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fld>
            <a:endParaRPr lang="en-ID" sz="2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C1A19E-8F8F-4FF7-9859-DA30449F435F}"/>
              </a:ext>
            </a:extLst>
          </p:cNvPr>
          <p:cNvSpPr/>
          <p:nvPr/>
        </p:nvSpPr>
        <p:spPr>
          <a:xfrm>
            <a:off x="8667210" y="6357294"/>
            <a:ext cx="2513732" cy="45719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06C1F966-9CB3-4C00-AA37-2F7C44FCA040}"/>
              </a:ext>
            </a:extLst>
          </p:cNvPr>
          <p:cNvSpPr txBox="1">
            <a:spLocks/>
          </p:cNvSpPr>
          <p:nvPr/>
        </p:nvSpPr>
        <p:spPr>
          <a:xfrm>
            <a:off x="581016" y="545030"/>
            <a:ext cx="9582002" cy="87631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5000" b="1" dirty="0">
                <a:latin typeface="Segoe UI" panose="020B0502040204020203" pitchFamily="34" charset="0"/>
                <a:cs typeface="Segoe UI" panose="020B0502040204020203" pitchFamily="34" charset="0"/>
              </a:rPr>
              <a:t>Team balance `2008/2009</a:t>
            </a:r>
            <a:endParaRPr lang="en-US" sz="5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36BCBFA-3501-41B0-B500-0E02DB025731}"/>
              </a:ext>
            </a:extLst>
          </p:cNvPr>
          <p:cNvSpPr/>
          <p:nvPr/>
        </p:nvSpPr>
        <p:spPr>
          <a:xfrm>
            <a:off x="0" y="1737814"/>
            <a:ext cx="1752600" cy="13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3CE3A3-0C6F-4117-9994-4A9408A7E880}"/>
              </a:ext>
            </a:extLst>
          </p:cNvPr>
          <p:cNvSpPr/>
          <p:nvPr/>
        </p:nvSpPr>
        <p:spPr>
          <a:xfrm>
            <a:off x="10439399" y="1737814"/>
            <a:ext cx="1752601" cy="13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5C0A143-4778-4AB8-BB6B-BE9123E0E547}"/>
              </a:ext>
            </a:extLst>
          </p:cNvPr>
          <p:cNvSpPr/>
          <p:nvPr/>
        </p:nvSpPr>
        <p:spPr>
          <a:xfrm>
            <a:off x="0" y="4334861"/>
            <a:ext cx="1752600" cy="13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9ABBA5-39C6-4685-A4F6-CCF47B9091C0}"/>
              </a:ext>
            </a:extLst>
          </p:cNvPr>
          <p:cNvSpPr/>
          <p:nvPr/>
        </p:nvSpPr>
        <p:spPr>
          <a:xfrm>
            <a:off x="10439400" y="4334861"/>
            <a:ext cx="1752600" cy="13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DD549F2-9119-49E7-8AAF-C3E605351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5764" y="1485634"/>
            <a:ext cx="357188" cy="23812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BB00BD2-2CDD-4005-BD22-1405737BD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6495" y="1866944"/>
            <a:ext cx="357188" cy="23812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17F1BE3-3D46-4532-BFCA-267B4E603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4039" y="1977933"/>
            <a:ext cx="357188" cy="23812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F372713-CD25-4894-A63F-325DE3B6F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669" y="1977933"/>
            <a:ext cx="357188" cy="23812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9F7B2AC-01C8-4924-A1F1-9684C53F3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4988" y="2284554"/>
            <a:ext cx="357188" cy="23812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B1F8176-5800-4AF9-BABA-8A30ED543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9977" y="2357463"/>
            <a:ext cx="357188" cy="23812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2300FEA-11BB-4A42-829C-673756D6D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9660" y="2350088"/>
            <a:ext cx="357188" cy="238125"/>
          </a:xfrm>
          <a:prstGeom prst="rect">
            <a:avLst/>
          </a:prstGeom>
        </p:spPr>
      </p:pic>
      <p:pic>
        <p:nvPicPr>
          <p:cNvPr id="6" name="Graphic 30">
            <a:extLst>
              <a:ext uri="{FF2B5EF4-FFF2-40B4-BE49-F238E27FC236}">
                <a16:creationId xmlns:a16="http://schemas.microsoft.com/office/drawing/2014/main" id="{86C141B8-4FE0-45F6-B914-A971ADAD6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7002" y="2595588"/>
            <a:ext cx="357188" cy="238125"/>
          </a:xfrm>
          <a:prstGeom prst="rect">
            <a:avLst/>
          </a:prstGeom>
        </p:spPr>
      </p:pic>
      <p:pic>
        <p:nvPicPr>
          <p:cNvPr id="9" name="Grafika 8">
            <a:extLst>
              <a:ext uri="{FF2B5EF4-FFF2-40B4-BE49-F238E27FC236}">
                <a16:creationId xmlns:a16="http://schemas.microsoft.com/office/drawing/2014/main" id="{B70F7753-B5A2-4827-B155-F88CFF485C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7867" y="2678853"/>
            <a:ext cx="381000" cy="2286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B0602D42-E342-4389-8EC5-4236908C25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1104" y="2725118"/>
            <a:ext cx="3810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71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6D9AD3C4-1F14-45A0-98D6-7B56B78814DC}"/>
              </a:ext>
            </a:extLst>
          </p:cNvPr>
          <p:cNvSpPr txBox="1"/>
          <p:nvPr/>
        </p:nvSpPr>
        <p:spPr>
          <a:xfrm>
            <a:off x="11387068" y="61091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0CE8DCA-9D85-4F04-A701-127FC80631FC}" type="slidenum">
              <a:rPr lang="en-ID" sz="2400" b="1" smtClean="0">
                <a:latin typeface="Segoe UI" panose="020B0502040204020203" pitchFamily="34" charset="0"/>
                <a:cs typeface="Segoe UI" panose="020B0502040204020203" pitchFamily="34" charset="0"/>
              </a:rPr>
              <a:t>11</a:t>
            </a:fld>
            <a:endParaRPr lang="en-ID" sz="2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C1A19E-8F8F-4FF7-9859-DA30449F435F}"/>
              </a:ext>
            </a:extLst>
          </p:cNvPr>
          <p:cNvSpPr/>
          <p:nvPr/>
        </p:nvSpPr>
        <p:spPr>
          <a:xfrm>
            <a:off x="8667210" y="6357294"/>
            <a:ext cx="2513732" cy="45719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06C1F966-9CB3-4C00-AA37-2F7C44FCA040}"/>
              </a:ext>
            </a:extLst>
          </p:cNvPr>
          <p:cNvSpPr txBox="1">
            <a:spLocks/>
          </p:cNvSpPr>
          <p:nvPr/>
        </p:nvSpPr>
        <p:spPr>
          <a:xfrm>
            <a:off x="581016" y="545030"/>
            <a:ext cx="9582002" cy="87631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5000" b="1" dirty="0">
                <a:latin typeface="Segoe UI" panose="020B0502040204020203" pitchFamily="34" charset="0"/>
                <a:cs typeface="Segoe UI" panose="020B0502040204020203" pitchFamily="34" charset="0"/>
              </a:rPr>
              <a:t>Team balance `2015/2016</a:t>
            </a:r>
            <a:endParaRPr lang="en-US" sz="5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36BCBFA-3501-41B0-B500-0E02DB025731}"/>
              </a:ext>
            </a:extLst>
          </p:cNvPr>
          <p:cNvSpPr/>
          <p:nvPr/>
        </p:nvSpPr>
        <p:spPr>
          <a:xfrm>
            <a:off x="0" y="1737814"/>
            <a:ext cx="1752600" cy="13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3CE3A3-0C6F-4117-9994-4A9408A7E880}"/>
              </a:ext>
            </a:extLst>
          </p:cNvPr>
          <p:cNvSpPr/>
          <p:nvPr/>
        </p:nvSpPr>
        <p:spPr>
          <a:xfrm>
            <a:off x="10439399" y="1737814"/>
            <a:ext cx="1752601" cy="13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5C0A143-4778-4AB8-BB6B-BE9123E0E547}"/>
              </a:ext>
            </a:extLst>
          </p:cNvPr>
          <p:cNvSpPr/>
          <p:nvPr/>
        </p:nvSpPr>
        <p:spPr>
          <a:xfrm>
            <a:off x="0" y="4334861"/>
            <a:ext cx="1752600" cy="13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9ABBA5-39C6-4685-A4F6-CCF47B9091C0}"/>
              </a:ext>
            </a:extLst>
          </p:cNvPr>
          <p:cNvSpPr/>
          <p:nvPr/>
        </p:nvSpPr>
        <p:spPr>
          <a:xfrm>
            <a:off x="10439400" y="4334861"/>
            <a:ext cx="1752600" cy="13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49E128-9C6D-44A5-9303-0E6EBADCA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91" y="1661376"/>
            <a:ext cx="6535735" cy="467865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173D3BE-8EB5-4594-AB2C-9849BD0A8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5001" y="1644110"/>
            <a:ext cx="356400" cy="2376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C0A1A5-9C98-481A-A8C9-20AA89AF0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5811" y="2187876"/>
            <a:ext cx="356400" cy="2376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6C14B1F-3E9D-4918-9138-8020819D3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8421" y="2251433"/>
            <a:ext cx="356400" cy="2376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DD549F2-9119-49E7-8AAF-C3E605351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45127" y="1590809"/>
            <a:ext cx="357188" cy="23812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BB00BD2-2CDD-4005-BD22-1405737BD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4087" y="1709871"/>
            <a:ext cx="357188" cy="23812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17F1BE3-3D46-4532-BFCA-267B4E603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95083" y="1762910"/>
            <a:ext cx="357188" cy="23812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F372713-CD25-4894-A63F-325DE3B6FF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4429" y="1986007"/>
            <a:ext cx="357188" cy="23812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9F7B2AC-01C8-4924-A1F1-9684C53F3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7406" y="1996832"/>
            <a:ext cx="357188" cy="23812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B1F8176-5800-4AF9-BABA-8A30ED5435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30326" y="2050929"/>
            <a:ext cx="357188" cy="23812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2300FEA-11BB-4A42-829C-673756D6DD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5937" y="2096996"/>
            <a:ext cx="357188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64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C0EC714-A841-4AA9-8C68-284330E34234}"/>
              </a:ext>
            </a:extLst>
          </p:cNvPr>
          <p:cNvSpPr/>
          <p:nvPr/>
        </p:nvSpPr>
        <p:spPr>
          <a:xfrm>
            <a:off x="1233714" y="0"/>
            <a:ext cx="896970" cy="6858000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DF99EA4-8679-4595-B72B-BFB1B0F6B2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683" y="383412"/>
            <a:ext cx="1737031" cy="17829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86A3BA-1580-487D-897A-3BA5725F077A}"/>
              </a:ext>
            </a:extLst>
          </p:cNvPr>
          <p:cNvSpPr txBox="1">
            <a:spLocks/>
          </p:cNvSpPr>
          <p:nvPr/>
        </p:nvSpPr>
        <p:spPr>
          <a:xfrm>
            <a:off x="581015" y="545030"/>
            <a:ext cx="10797301" cy="87631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l-PL" sz="5000" b="1" dirty="0">
                <a:latin typeface="Segoe UI" panose="020B0502040204020203" pitchFamily="34" charset="0"/>
                <a:cs typeface="Segoe UI" panose="020B0502040204020203" pitchFamily="34" charset="0"/>
              </a:rPr>
              <a:t>Szansa na strzelenie gola</a:t>
            </a:r>
            <a:endParaRPr lang="en-US" sz="5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0B73F5-22B7-437C-BF14-5E5A563C1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713" y="1425825"/>
            <a:ext cx="9093068" cy="4451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4">
            <a:extLst>
              <a:ext uri="{FF2B5EF4-FFF2-40B4-BE49-F238E27FC236}">
                <a16:creationId xmlns:a16="http://schemas.microsoft.com/office/drawing/2014/main" id="{747FA86B-F89A-4468-9E1E-08C3556029BE}"/>
              </a:ext>
            </a:extLst>
          </p:cNvPr>
          <p:cNvSpPr txBox="1"/>
          <p:nvPr/>
        </p:nvSpPr>
        <p:spPr>
          <a:xfrm>
            <a:off x="11387068" y="61091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0CE8DCA-9D85-4F04-A701-127FC80631FC}" type="slidenum">
              <a:rPr lang="en-ID" sz="2400" b="1" smtClean="0">
                <a:latin typeface="Segoe UI" panose="020B0502040204020203" pitchFamily="34" charset="0"/>
                <a:cs typeface="Segoe UI" panose="020B0502040204020203" pitchFamily="34" charset="0"/>
              </a:rPr>
              <a:t>12</a:t>
            </a:fld>
            <a:endParaRPr lang="en-ID" sz="2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25">
            <a:extLst>
              <a:ext uri="{FF2B5EF4-FFF2-40B4-BE49-F238E27FC236}">
                <a16:creationId xmlns:a16="http://schemas.microsoft.com/office/drawing/2014/main" id="{2E0B66AA-3DD2-4490-8373-F6C10A76EF03}"/>
              </a:ext>
            </a:extLst>
          </p:cNvPr>
          <p:cNvSpPr/>
          <p:nvPr/>
        </p:nvSpPr>
        <p:spPr>
          <a:xfrm>
            <a:off x="8667210" y="6357294"/>
            <a:ext cx="2513732" cy="45719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101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, grass, night, sky&#10;&#10;Description automatically generated">
            <a:extLst>
              <a:ext uri="{FF2B5EF4-FFF2-40B4-BE49-F238E27FC236}">
                <a16:creationId xmlns:a16="http://schemas.microsoft.com/office/drawing/2014/main" id="{893CFB3E-DE13-4606-B225-7E976AF8D4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5538"/>
            <a:ext cx="8448626" cy="450687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9AD3C4-1F14-45A0-98D6-7B56B78814DC}"/>
              </a:ext>
            </a:extLst>
          </p:cNvPr>
          <p:cNvSpPr txBox="1"/>
          <p:nvPr/>
        </p:nvSpPr>
        <p:spPr>
          <a:xfrm>
            <a:off x="11387068" y="61091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0CE8DCA-9D85-4F04-A701-127FC80631FC}" type="slidenum">
              <a:rPr lang="en-ID" sz="2400" b="1" smtClean="0">
                <a:latin typeface="Segoe UI" panose="020B0502040204020203" pitchFamily="34" charset="0"/>
                <a:cs typeface="Segoe UI" panose="020B0502040204020203" pitchFamily="34" charset="0"/>
              </a:rPr>
              <a:t>13</a:t>
            </a:fld>
            <a:endParaRPr lang="en-ID" sz="2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C1A19E-8F8F-4FF7-9859-DA30449F435F}"/>
              </a:ext>
            </a:extLst>
          </p:cNvPr>
          <p:cNvSpPr/>
          <p:nvPr/>
        </p:nvSpPr>
        <p:spPr>
          <a:xfrm>
            <a:off x="8667210" y="6357294"/>
            <a:ext cx="2513732" cy="45719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4895FB-0E91-49C9-AA87-E79DD491D6B0}"/>
              </a:ext>
            </a:extLst>
          </p:cNvPr>
          <p:cNvSpPr/>
          <p:nvPr/>
        </p:nvSpPr>
        <p:spPr>
          <a:xfrm>
            <a:off x="-1" y="1125538"/>
            <a:ext cx="8448626" cy="4506879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C4E58A-B0A0-410B-8C8B-8060CB682883}"/>
              </a:ext>
            </a:extLst>
          </p:cNvPr>
          <p:cNvSpPr/>
          <p:nvPr/>
        </p:nvSpPr>
        <p:spPr>
          <a:xfrm>
            <a:off x="7661414" y="1122745"/>
            <a:ext cx="4051162" cy="4514127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ABB6AE2-41CE-4B12-95F8-29F9CC330FB8}"/>
              </a:ext>
            </a:extLst>
          </p:cNvPr>
          <p:cNvSpPr txBox="1">
            <a:spLocks/>
          </p:cNvSpPr>
          <p:nvPr/>
        </p:nvSpPr>
        <p:spPr>
          <a:xfrm>
            <a:off x="8205923" y="1629049"/>
            <a:ext cx="3181145" cy="2005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YOU.</a:t>
            </a:r>
            <a:endParaRPr lang="en-ID" sz="5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B7EC72EA-4E78-4F70-A618-128DE53027CE}"/>
              </a:ext>
            </a:extLst>
          </p:cNvPr>
          <p:cNvSpPr txBox="1">
            <a:spLocks/>
          </p:cNvSpPr>
          <p:nvPr/>
        </p:nvSpPr>
        <p:spPr>
          <a:xfrm>
            <a:off x="936290" y="1642654"/>
            <a:ext cx="2091457" cy="5964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ZESPÓŁ 1</a:t>
            </a:r>
            <a:endParaRPr lang="en-ID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587BC9E0-349C-41E8-B993-E13896B66FD9}"/>
              </a:ext>
            </a:extLst>
          </p:cNvPr>
          <p:cNvSpPr txBox="1">
            <a:spLocks/>
          </p:cNvSpPr>
          <p:nvPr/>
        </p:nvSpPr>
        <p:spPr>
          <a:xfrm>
            <a:off x="4796483" y="1642654"/>
            <a:ext cx="2091457" cy="5964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Infoshare</a:t>
            </a:r>
            <a:endParaRPr lang="en-ID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CA6A01-91B1-45D3-B36D-4D339A69EB9D}"/>
              </a:ext>
            </a:extLst>
          </p:cNvPr>
          <p:cNvSpPr/>
          <p:nvPr/>
        </p:nvSpPr>
        <p:spPr>
          <a:xfrm>
            <a:off x="1363130" y="2080873"/>
            <a:ext cx="111761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600" b="1" dirty="0">
                <a:solidFill>
                  <a:srgbClr val="FB8A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ID" sz="16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34BAAB1-2AA3-4EB6-8A87-7C8FF06E819E}"/>
              </a:ext>
            </a:extLst>
          </p:cNvPr>
          <p:cNvSpPr/>
          <p:nvPr/>
        </p:nvSpPr>
        <p:spPr>
          <a:xfrm>
            <a:off x="3801242" y="1409430"/>
            <a:ext cx="57125" cy="3989763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B8911D-D5D9-4FCF-A0BE-4D7912AE64E1}"/>
              </a:ext>
            </a:extLst>
          </p:cNvPr>
          <p:cNvSpPr/>
          <p:nvPr/>
        </p:nvSpPr>
        <p:spPr>
          <a:xfrm>
            <a:off x="5237795" y="2080873"/>
            <a:ext cx="111761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ID" sz="16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429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6D9AD3C4-1F14-45A0-98D6-7B56B78814DC}"/>
              </a:ext>
            </a:extLst>
          </p:cNvPr>
          <p:cNvSpPr txBox="1"/>
          <p:nvPr/>
        </p:nvSpPr>
        <p:spPr>
          <a:xfrm>
            <a:off x="11387068" y="61091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0CE8DCA-9D85-4F04-A701-127FC80631FC}" type="slidenum">
              <a:rPr lang="en-ID" sz="2400" b="1" smtClean="0">
                <a:latin typeface="Segoe UI" panose="020B0502040204020203" pitchFamily="34" charset="0"/>
                <a:cs typeface="Segoe UI" panose="020B0502040204020203" pitchFamily="34" charset="0"/>
              </a:rPr>
              <a:t>14</a:t>
            </a:fld>
            <a:endParaRPr lang="en-ID" sz="2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C1A19E-8F8F-4FF7-9859-DA30449F435F}"/>
              </a:ext>
            </a:extLst>
          </p:cNvPr>
          <p:cNvSpPr/>
          <p:nvPr/>
        </p:nvSpPr>
        <p:spPr>
          <a:xfrm>
            <a:off x="8667210" y="6357294"/>
            <a:ext cx="2513732" cy="45719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football player on a field&#10;&#10;Description automatically generated">
            <a:extLst>
              <a:ext uri="{FF2B5EF4-FFF2-40B4-BE49-F238E27FC236}">
                <a16:creationId xmlns:a16="http://schemas.microsoft.com/office/drawing/2014/main" id="{AC393454-4482-4165-A3F8-3ACD99704C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894853"/>
            <a:ext cx="6563049" cy="530592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C09B7F8-6484-4211-B5AE-B0E93A705E6A}"/>
              </a:ext>
            </a:extLst>
          </p:cNvPr>
          <p:cNvSpPr/>
          <p:nvPr/>
        </p:nvSpPr>
        <p:spPr>
          <a:xfrm>
            <a:off x="0" y="657225"/>
            <a:ext cx="6563048" cy="2838329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2446F5-8713-45D9-BEFA-8A5812408D92}"/>
              </a:ext>
            </a:extLst>
          </p:cNvPr>
          <p:cNvSpPr txBox="1"/>
          <p:nvPr/>
        </p:nvSpPr>
        <p:spPr>
          <a:xfrm>
            <a:off x="8119610" y="1651911"/>
            <a:ext cx="3575651" cy="6985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Donec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89D664-D262-4E1C-B2B1-CDABB2CEE872}"/>
              </a:ext>
            </a:extLst>
          </p:cNvPr>
          <p:cNvSpPr/>
          <p:nvPr/>
        </p:nvSpPr>
        <p:spPr>
          <a:xfrm>
            <a:off x="7090859" y="1699050"/>
            <a:ext cx="692522" cy="692522"/>
          </a:xfrm>
          <a:prstGeom prst="ellipse">
            <a:avLst/>
          </a:prstGeom>
          <a:noFill/>
          <a:ln w="44450">
            <a:solidFill>
              <a:srgbClr val="FB8A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00" b="1" dirty="0">
              <a:solidFill>
                <a:srgbClr val="FB8A0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77CB1E-8C4C-480B-91D1-670B67272251}"/>
              </a:ext>
            </a:extLst>
          </p:cNvPr>
          <p:cNvSpPr txBox="1"/>
          <p:nvPr/>
        </p:nvSpPr>
        <p:spPr>
          <a:xfrm>
            <a:off x="8119610" y="3065974"/>
            <a:ext cx="3575651" cy="6985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Donec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368A2D5-09DA-4C15-B682-A3245A625A21}"/>
              </a:ext>
            </a:extLst>
          </p:cNvPr>
          <p:cNvSpPr/>
          <p:nvPr/>
        </p:nvSpPr>
        <p:spPr>
          <a:xfrm>
            <a:off x="7090859" y="3113113"/>
            <a:ext cx="692522" cy="692522"/>
          </a:xfrm>
          <a:prstGeom prst="ellipse">
            <a:avLst/>
          </a:prstGeom>
          <a:noFill/>
          <a:ln w="44450">
            <a:solidFill>
              <a:srgbClr val="FB8A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00" b="1" dirty="0">
              <a:solidFill>
                <a:srgbClr val="FB8A0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0017A8-B52F-4329-A98C-8F19E84BDFF1}"/>
              </a:ext>
            </a:extLst>
          </p:cNvPr>
          <p:cNvSpPr txBox="1"/>
          <p:nvPr/>
        </p:nvSpPr>
        <p:spPr>
          <a:xfrm>
            <a:off x="8119610" y="4480036"/>
            <a:ext cx="3575651" cy="6985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4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amet, consectetur adipiscing elit. Donec consectetur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279A7A5-AEFE-4207-8C0F-776643C83227}"/>
              </a:ext>
            </a:extLst>
          </p:cNvPr>
          <p:cNvSpPr/>
          <p:nvPr/>
        </p:nvSpPr>
        <p:spPr>
          <a:xfrm>
            <a:off x="7090859" y="4527175"/>
            <a:ext cx="692522" cy="692522"/>
          </a:xfrm>
          <a:prstGeom prst="ellipse">
            <a:avLst/>
          </a:prstGeom>
          <a:noFill/>
          <a:ln w="44450">
            <a:solidFill>
              <a:srgbClr val="FB8A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00" b="1" dirty="0">
              <a:solidFill>
                <a:srgbClr val="FB8A0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69E0A0-0457-436D-A515-8A04FE5DADAC}"/>
              </a:ext>
            </a:extLst>
          </p:cNvPr>
          <p:cNvCxnSpPr>
            <a:cxnSpLocks/>
          </p:cNvCxnSpPr>
          <p:nvPr/>
        </p:nvCxnSpPr>
        <p:spPr>
          <a:xfrm>
            <a:off x="6878846" y="2708476"/>
            <a:ext cx="483372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D42740-327F-4A66-9CD7-46E146211C7F}"/>
              </a:ext>
            </a:extLst>
          </p:cNvPr>
          <p:cNvCxnSpPr>
            <a:cxnSpLocks/>
          </p:cNvCxnSpPr>
          <p:nvPr/>
        </p:nvCxnSpPr>
        <p:spPr>
          <a:xfrm>
            <a:off x="6878846" y="4141077"/>
            <a:ext cx="483372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305261-0D2B-41E3-A718-DAA4D181E415}"/>
              </a:ext>
            </a:extLst>
          </p:cNvPr>
          <p:cNvCxnSpPr>
            <a:cxnSpLocks/>
          </p:cNvCxnSpPr>
          <p:nvPr/>
        </p:nvCxnSpPr>
        <p:spPr>
          <a:xfrm>
            <a:off x="6878846" y="5536601"/>
            <a:ext cx="483372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E69BFFC-B7E4-4D31-B0D9-FA8008D980DB}"/>
              </a:ext>
            </a:extLst>
          </p:cNvPr>
          <p:cNvSpPr/>
          <p:nvPr/>
        </p:nvSpPr>
        <p:spPr>
          <a:xfrm>
            <a:off x="5497975" y="1490570"/>
            <a:ext cx="1065073" cy="11094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en-ID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4081C3-2B6D-4295-95B8-5D07BB6B9F3A}"/>
              </a:ext>
            </a:extLst>
          </p:cNvPr>
          <p:cNvSpPr/>
          <p:nvPr/>
        </p:nvSpPr>
        <p:spPr>
          <a:xfrm>
            <a:off x="5497975" y="4274557"/>
            <a:ext cx="1065073" cy="11094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en-ID" sz="2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F487256-0DB7-4E12-8C1B-FB5D219E2842}"/>
              </a:ext>
            </a:extLst>
          </p:cNvPr>
          <p:cNvSpPr/>
          <p:nvPr/>
        </p:nvSpPr>
        <p:spPr>
          <a:xfrm>
            <a:off x="5497975" y="2882563"/>
            <a:ext cx="1065073" cy="11094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en-ID" sz="2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49952A8C-4BA2-4586-A369-97CD3C38266D}"/>
              </a:ext>
            </a:extLst>
          </p:cNvPr>
          <p:cNvSpPr txBox="1">
            <a:spLocks/>
          </p:cNvSpPr>
          <p:nvPr/>
        </p:nvSpPr>
        <p:spPr>
          <a:xfrm>
            <a:off x="563153" y="965738"/>
            <a:ext cx="4215327" cy="20054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 </a:t>
            </a:r>
          </a:p>
          <a:p>
            <a:pPr algn="l"/>
            <a:r>
              <a:rPr lang="en-ID" sz="5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D1977A8-892B-49E5-A232-27FA11CED770}"/>
              </a:ext>
            </a:extLst>
          </p:cNvPr>
          <p:cNvCxnSpPr>
            <a:cxnSpLocks/>
          </p:cNvCxnSpPr>
          <p:nvPr/>
        </p:nvCxnSpPr>
        <p:spPr>
          <a:xfrm>
            <a:off x="684959" y="3429000"/>
            <a:ext cx="761689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E1484C-8E60-4805-BD45-BF08B8DF529D}"/>
              </a:ext>
            </a:extLst>
          </p:cNvPr>
          <p:cNvGrpSpPr/>
          <p:nvPr/>
        </p:nvGrpSpPr>
        <p:grpSpPr>
          <a:xfrm>
            <a:off x="7286316" y="4741233"/>
            <a:ext cx="301608" cy="264406"/>
            <a:chOff x="8440738" y="2917826"/>
            <a:chExt cx="360363" cy="315913"/>
          </a:xfrm>
        </p:grpSpPr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1FAFA4D0-744D-4D4F-BF2D-834871EEB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0738" y="3022601"/>
              <a:ext cx="88900" cy="142875"/>
            </a:xfrm>
            <a:custGeom>
              <a:avLst/>
              <a:gdLst>
                <a:gd name="T0" fmla="*/ 0 w 24"/>
                <a:gd name="T1" fmla="*/ 14 h 38"/>
                <a:gd name="T2" fmla="*/ 4 w 24"/>
                <a:gd name="T3" fmla="*/ 22 h 38"/>
                <a:gd name="T4" fmla="*/ 4 w 24"/>
                <a:gd name="T5" fmla="*/ 38 h 38"/>
                <a:gd name="T6" fmla="*/ 20 w 24"/>
                <a:gd name="T7" fmla="*/ 38 h 38"/>
                <a:gd name="T8" fmla="*/ 20 w 24"/>
                <a:gd name="T9" fmla="*/ 22 h 38"/>
                <a:gd name="T10" fmla="*/ 24 w 24"/>
                <a:gd name="T11" fmla="*/ 14 h 38"/>
                <a:gd name="T12" fmla="*/ 24 w 24"/>
                <a:gd name="T13" fmla="*/ 0 h 38"/>
                <a:gd name="T14" fmla="*/ 0 w 24"/>
                <a:gd name="T15" fmla="*/ 0 h 38"/>
                <a:gd name="T16" fmla="*/ 0 w 24"/>
                <a:gd name="T17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8">
                  <a:moveTo>
                    <a:pt x="0" y="14"/>
                  </a:moveTo>
                  <a:cubicBezTo>
                    <a:pt x="0" y="18"/>
                    <a:pt x="1" y="21"/>
                    <a:pt x="4" y="22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3" y="21"/>
                    <a:pt x="24" y="18"/>
                    <a:pt x="24" y="1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62">
              <a:extLst>
                <a:ext uri="{FF2B5EF4-FFF2-40B4-BE49-F238E27FC236}">
                  <a16:creationId xmlns:a16="http://schemas.microsoft.com/office/drawing/2014/main" id="{479B5838-93EB-45D7-A7F6-45EB754CA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0613" y="3022601"/>
              <a:ext cx="90488" cy="142875"/>
            </a:xfrm>
            <a:custGeom>
              <a:avLst/>
              <a:gdLst>
                <a:gd name="T0" fmla="*/ 0 w 24"/>
                <a:gd name="T1" fmla="*/ 0 h 38"/>
                <a:gd name="T2" fmla="*/ 0 w 24"/>
                <a:gd name="T3" fmla="*/ 14 h 38"/>
                <a:gd name="T4" fmla="*/ 4 w 24"/>
                <a:gd name="T5" fmla="*/ 22 h 38"/>
                <a:gd name="T6" fmla="*/ 4 w 24"/>
                <a:gd name="T7" fmla="*/ 38 h 38"/>
                <a:gd name="T8" fmla="*/ 20 w 24"/>
                <a:gd name="T9" fmla="*/ 38 h 38"/>
                <a:gd name="T10" fmla="*/ 20 w 24"/>
                <a:gd name="T11" fmla="*/ 22 h 38"/>
                <a:gd name="T12" fmla="*/ 24 w 24"/>
                <a:gd name="T13" fmla="*/ 14 h 38"/>
                <a:gd name="T14" fmla="*/ 24 w 24"/>
                <a:gd name="T15" fmla="*/ 0 h 38"/>
                <a:gd name="T16" fmla="*/ 0 w 2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8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8"/>
                    <a:pt x="1" y="21"/>
                    <a:pt x="4" y="22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3" y="21"/>
                    <a:pt x="24" y="18"/>
                    <a:pt x="24" y="14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63">
              <a:extLst>
                <a:ext uri="{FF2B5EF4-FFF2-40B4-BE49-F238E27FC236}">
                  <a16:creationId xmlns:a16="http://schemas.microsoft.com/office/drawing/2014/main" id="{96F808E4-BBF9-41C5-AA26-92FFBD419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9800" y="3022601"/>
              <a:ext cx="120650" cy="211138"/>
            </a:xfrm>
            <a:custGeom>
              <a:avLst/>
              <a:gdLst>
                <a:gd name="T0" fmla="*/ 0 w 32"/>
                <a:gd name="T1" fmla="*/ 22 h 56"/>
                <a:gd name="T2" fmla="*/ 8 w 32"/>
                <a:gd name="T3" fmla="*/ 32 h 56"/>
                <a:gd name="T4" fmla="*/ 8 w 32"/>
                <a:gd name="T5" fmla="*/ 56 h 56"/>
                <a:gd name="T6" fmla="*/ 24 w 32"/>
                <a:gd name="T7" fmla="*/ 56 h 56"/>
                <a:gd name="T8" fmla="*/ 24 w 32"/>
                <a:gd name="T9" fmla="*/ 32 h 56"/>
                <a:gd name="T10" fmla="*/ 32 w 32"/>
                <a:gd name="T11" fmla="*/ 22 h 56"/>
                <a:gd name="T12" fmla="*/ 32 w 32"/>
                <a:gd name="T13" fmla="*/ 0 h 56"/>
                <a:gd name="T14" fmla="*/ 0 w 32"/>
                <a:gd name="T15" fmla="*/ 0 h 56"/>
                <a:gd name="T16" fmla="*/ 0 w 32"/>
                <a:gd name="T17" fmla="*/ 2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6">
                  <a:moveTo>
                    <a:pt x="0" y="22"/>
                  </a:moveTo>
                  <a:cubicBezTo>
                    <a:pt x="0" y="27"/>
                    <a:pt x="3" y="31"/>
                    <a:pt x="8" y="32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9" y="31"/>
                    <a:pt x="32" y="27"/>
                    <a:pt x="32" y="2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Oval 64">
              <a:extLst>
                <a:ext uri="{FF2B5EF4-FFF2-40B4-BE49-F238E27FC236}">
                  <a16:creationId xmlns:a16="http://schemas.microsoft.com/office/drawing/2014/main" id="{BE3CD783-0BD7-4EF1-B5B2-C9A6AF60D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4900" y="2947988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Oval 65">
              <a:extLst>
                <a:ext uri="{FF2B5EF4-FFF2-40B4-BE49-F238E27FC236}">
                  <a16:creationId xmlns:a16="http://schemas.microsoft.com/office/drawing/2014/main" id="{45DEB06B-4630-4730-AF6C-A6B0CAB53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5025" y="2947988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Oval 66">
              <a:extLst>
                <a:ext uri="{FF2B5EF4-FFF2-40B4-BE49-F238E27FC236}">
                  <a16:creationId xmlns:a16="http://schemas.microsoft.com/office/drawing/2014/main" id="{BD0703BF-DA50-4CC1-ABA9-BD051BDD3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5675" y="2917826"/>
              <a:ext cx="90488" cy="904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F77FF2-01BC-4006-863C-04333859FAA3}"/>
              </a:ext>
            </a:extLst>
          </p:cNvPr>
          <p:cNvGrpSpPr/>
          <p:nvPr/>
        </p:nvGrpSpPr>
        <p:grpSpPr>
          <a:xfrm>
            <a:off x="7285652" y="1892515"/>
            <a:ext cx="302936" cy="305593"/>
            <a:chOff x="2673350" y="4327526"/>
            <a:chExt cx="361950" cy="365125"/>
          </a:xfrm>
        </p:grpSpPr>
        <p:sp>
          <p:nvSpPr>
            <p:cNvPr id="39" name="Freeform 97">
              <a:extLst>
                <a:ext uri="{FF2B5EF4-FFF2-40B4-BE49-F238E27FC236}">
                  <a16:creationId xmlns:a16="http://schemas.microsoft.com/office/drawing/2014/main" id="{3FE13C77-4BF5-4382-B5E3-14E3B2080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6225" y="4327526"/>
              <a:ext cx="219075" cy="214313"/>
            </a:xfrm>
            <a:custGeom>
              <a:avLst/>
              <a:gdLst>
                <a:gd name="T0" fmla="*/ 55 w 58"/>
                <a:gd name="T1" fmla="*/ 2 h 57"/>
                <a:gd name="T2" fmla="*/ 46 w 58"/>
                <a:gd name="T3" fmla="*/ 3 h 57"/>
                <a:gd name="T4" fmla="*/ 41 w 58"/>
                <a:gd name="T5" fmla="*/ 10 h 57"/>
                <a:gd name="T6" fmla="*/ 26 w 58"/>
                <a:gd name="T7" fmla="*/ 5 h 57"/>
                <a:gd name="T8" fmla="*/ 6 w 58"/>
                <a:gd name="T9" fmla="*/ 15 h 57"/>
                <a:gd name="T10" fmla="*/ 6 w 58"/>
                <a:gd name="T11" fmla="*/ 17 h 57"/>
                <a:gd name="T12" fmla="*/ 0 w 58"/>
                <a:gd name="T13" fmla="*/ 31 h 57"/>
                <a:gd name="T14" fmla="*/ 0 w 58"/>
                <a:gd name="T15" fmla="*/ 33 h 57"/>
                <a:gd name="T16" fmla="*/ 14 w 58"/>
                <a:gd name="T17" fmla="*/ 33 h 57"/>
                <a:gd name="T18" fmla="*/ 14 w 58"/>
                <a:gd name="T19" fmla="*/ 39 h 57"/>
                <a:gd name="T20" fmla="*/ 12 w 58"/>
                <a:gd name="T21" fmla="*/ 53 h 57"/>
                <a:gd name="T22" fmla="*/ 26 w 58"/>
                <a:gd name="T23" fmla="*/ 57 h 57"/>
                <a:gd name="T24" fmla="*/ 52 w 58"/>
                <a:gd name="T25" fmla="*/ 31 h 57"/>
                <a:gd name="T26" fmla="*/ 49 w 58"/>
                <a:gd name="T27" fmla="*/ 19 h 57"/>
                <a:gd name="T28" fmla="*/ 56 w 58"/>
                <a:gd name="T29" fmla="*/ 11 h 57"/>
                <a:gd name="T30" fmla="*/ 55 w 58"/>
                <a:gd name="T31" fmla="*/ 2 h 57"/>
                <a:gd name="T32" fmla="*/ 53 w 58"/>
                <a:gd name="T33" fmla="*/ 8 h 57"/>
                <a:gd name="T34" fmla="*/ 28 w 58"/>
                <a:gd name="T35" fmla="*/ 41 h 57"/>
                <a:gd name="T36" fmla="*/ 27 w 58"/>
                <a:gd name="T37" fmla="*/ 42 h 57"/>
                <a:gd name="T38" fmla="*/ 26 w 58"/>
                <a:gd name="T39" fmla="*/ 42 h 57"/>
                <a:gd name="T40" fmla="*/ 25 w 58"/>
                <a:gd name="T41" fmla="*/ 41 h 57"/>
                <a:gd name="T42" fmla="*/ 14 w 58"/>
                <a:gd name="T43" fmla="*/ 30 h 57"/>
                <a:gd name="T44" fmla="*/ 14 w 58"/>
                <a:gd name="T45" fmla="*/ 28 h 57"/>
                <a:gd name="T46" fmla="*/ 17 w 58"/>
                <a:gd name="T47" fmla="*/ 28 h 57"/>
                <a:gd name="T48" fmla="*/ 26 w 58"/>
                <a:gd name="T49" fmla="*/ 37 h 57"/>
                <a:gd name="T50" fmla="*/ 49 w 58"/>
                <a:gd name="T51" fmla="*/ 6 h 57"/>
                <a:gd name="T52" fmla="*/ 52 w 58"/>
                <a:gd name="T53" fmla="*/ 5 h 57"/>
                <a:gd name="T54" fmla="*/ 53 w 58"/>
                <a:gd name="T55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8" h="57">
                  <a:moveTo>
                    <a:pt x="55" y="2"/>
                  </a:moveTo>
                  <a:cubicBezTo>
                    <a:pt x="52" y="0"/>
                    <a:pt x="48" y="1"/>
                    <a:pt x="46" y="3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37" y="7"/>
                    <a:pt x="32" y="5"/>
                    <a:pt x="26" y="5"/>
                  </a:cubicBezTo>
                  <a:cubicBezTo>
                    <a:pt x="18" y="5"/>
                    <a:pt x="11" y="9"/>
                    <a:pt x="6" y="15"/>
                  </a:cubicBezTo>
                  <a:cubicBezTo>
                    <a:pt x="6" y="15"/>
                    <a:pt x="6" y="16"/>
                    <a:pt x="6" y="17"/>
                  </a:cubicBezTo>
                  <a:cubicBezTo>
                    <a:pt x="6" y="23"/>
                    <a:pt x="4" y="28"/>
                    <a:pt x="0" y="31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4"/>
                    <a:pt x="13" y="49"/>
                    <a:pt x="12" y="53"/>
                  </a:cubicBezTo>
                  <a:cubicBezTo>
                    <a:pt x="16" y="56"/>
                    <a:pt x="21" y="57"/>
                    <a:pt x="26" y="57"/>
                  </a:cubicBezTo>
                  <a:cubicBezTo>
                    <a:pt x="40" y="57"/>
                    <a:pt x="52" y="45"/>
                    <a:pt x="52" y="31"/>
                  </a:cubicBezTo>
                  <a:cubicBezTo>
                    <a:pt x="52" y="27"/>
                    <a:pt x="51" y="23"/>
                    <a:pt x="49" y="1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8" y="8"/>
                    <a:pt x="57" y="4"/>
                    <a:pt x="55" y="2"/>
                  </a:cubicBezTo>
                  <a:close/>
                  <a:moveTo>
                    <a:pt x="53" y="8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7" y="42"/>
                    <a:pt x="27" y="42"/>
                  </a:cubicBezTo>
                  <a:cubicBezTo>
                    <a:pt x="27" y="42"/>
                    <a:pt x="26" y="42"/>
                    <a:pt x="26" y="42"/>
                  </a:cubicBezTo>
                  <a:cubicBezTo>
                    <a:pt x="26" y="42"/>
                    <a:pt x="25" y="41"/>
                    <a:pt x="25" y="4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28"/>
                    <a:pt x="14" y="28"/>
                  </a:cubicBezTo>
                  <a:cubicBezTo>
                    <a:pt x="15" y="27"/>
                    <a:pt x="16" y="27"/>
                    <a:pt x="17" y="28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50" y="5"/>
                    <a:pt x="51" y="5"/>
                    <a:pt x="52" y="5"/>
                  </a:cubicBezTo>
                  <a:cubicBezTo>
                    <a:pt x="53" y="6"/>
                    <a:pt x="53" y="7"/>
                    <a:pt x="53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Oval 98">
              <a:extLst>
                <a:ext uri="{FF2B5EF4-FFF2-40B4-BE49-F238E27FC236}">
                  <a16:creationId xmlns:a16="http://schemas.microsoft.com/office/drawing/2014/main" id="{C3ED77A5-36EA-40E7-BF58-F45F2B38E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3513" y="4332288"/>
              <a:ext cx="120650" cy="1206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99">
              <a:extLst>
                <a:ext uri="{FF2B5EF4-FFF2-40B4-BE49-F238E27FC236}">
                  <a16:creationId xmlns:a16="http://schemas.microsoft.com/office/drawing/2014/main" id="{B6006874-D09E-40ED-B226-E0B3A7BBA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4467226"/>
              <a:ext cx="180975" cy="225425"/>
            </a:xfrm>
            <a:custGeom>
              <a:avLst/>
              <a:gdLst>
                <a:gd name="T0" fmla="*/ 28 w 48"/>
                <a:gd name="T1" fmla="*/ 0 h 60"/>
                <a:gd name="T2" fmla="*/ 30 w 48"/>
                <a:gd name="T3" fmla="*/ 27 h 60"/>
                <a:gd name="T4" fmla="*/ 24 w 48"/>
                <a:gd name="T5" fmla="*/ 33 h 60"/>
                <a:gd name="T6" fmla="*/ 18 w 48"/>
                <a:gd name="T7" fmla="*/ 27 h 60"/>
                <a:gd name="T8" fmla="*/ 20 w 48"/>
                <a:gd name="T9" fmla="*/ 0 h 60"/>
                <a:gd name="T10" fmla="*/ 0 w 48"/>
                <a:gd name="T11" fmla="*/ 0 h 60"/>
                <a:gd name="T12" fmla="*/ 0 w 48"/>
                <a:gd name="T13" fmla="*/ 2 h 60"/>
                <a:gd name="T14" fmla="*/ 14 w 48"/>
                <a:gd name="T15" fmla="*/ 33 h 60"/>
                <a:gd name="T16" fmla="*/ 14 w 48"/>
                <a:gd name="T17" fmla="*/ 60 h 60"/>
                <a:gd name="T18" fmla="*/ 34 w 48"/>
                <a:gd name="T19" fmla="*/ 60 h 60"/>
                <a:gd name="T20" fmla="*/ 34 w 48"/>
                <a:gd name="T21" fmla="*/ 33 h 60"/>
                <a:gd name="T22" fmla="*/ 48 w 48"/>
                <a:gd name="T23" fmla="*/ 2 h 60"/>
                <a:gd name="T24" fmla="*/ 48 w 48"/>
                <a:gd name="T25" fmla="*/ 0 h 60"/>
                <a:gd name="T26" fmla="*/ 28 w 48"/>
                <a:gd name="T2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28" y="0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6"/>
                    <a:pt x="5" y="27"/>
                    <a:pt x="14" y="33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3" y="27"/>
                    <a:pt x="48" y="16"/>
                    <a:pt x="48" y="2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2EB3A9B-685F-4346-A847-D5C77A5B991D}"/>
              </a:ext>
            </a:extLst>
          </p:cNvPr>
          <p:cNvGrpSpPr/>
          <p:nvPr/>
        </p:nvGrpSpPr>
        <p:grpSpPr>
          <a:xfrm>
            <a:off x="7289638" y="3308570"/>
            <a:ext cx="294964" cy="301608"/>
            <a:chOff x="7726363" y="4332288"/>
            <a:chExt cx="352425" cy="360363"/>
          </a:xfrm>
        </p:grpSpPr>
        <p:sp>
          <p:nvSpPr>
            <p:cNvPr id="47" name="Oval 132">
              <a:extLst>
                <a:ext uri="{FF2B5EF4-FFF2-40B4-BE49-F238E27FC236}">
                  <a16:creationId xmlns:a16="http://schemas.microsoft.com/office/drawing/2014/main" id="{B2DE6EFF-49EF-4CB9-B1A6-F1C1C4B00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6525" y="4332288"/>
              <a:ext cx="120650" cy="1206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133">
              <a:extLst>
                <a:ext uri="{FF2B5EF4-FFF2-40B4-BE49-F238E27FC236}">
                  <a16:creationId xmlns:a16="http://schemas.microsoft.com/office/drawing/2014/main" id="{75C2D9CF-FE70-42CD-BB3B-773E02FA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4467226"/>
              <a:ext cx="180975" cy="225425"/>
            </a:xfrm>
            <a:custGeom>
              <a:avLst/>
              <a:gdLst>
                <a:gd name="T0" fmla="*/ 28 w 48"/>
                <a:gd name="T1" fmla="*/ 0 h 60"/>
                <a:gd name="T2" fmla="*/ 30 w 48"/>
                <a:gd name="T3" fmla="*/ 27 h 60"/>
                <a:gd name="T4" fmla="*/ 24 w 48"/>
                <a:gd name="T5" fmla="*/ 33 h 60"/>
                <a:gd name="T6" fmla="*/ 18 w 48"/>
                <a:gd name="T7" fmla="*/ 27 h 60"/>
                <a:gd name="T8" fmla="*/ 20 w 48"/>
                <a:gd name="T9" fmla="*/ 0 h 60"/>
                <a:gd name="T10" fmla="*/ 0 w 48"/>
                <a:gd name="T11" fmla="*/ 0 h 60"/>
                <a:gd name="T12" fmla="*/ 0 w 48"/>
                <a:gd name="T13" fmla="*/ 2 h 60"/>
                <a:gd name="T14" fmla="*/ 14 w 48"/>
                <a:gd name="T15" fmla="*/ 33 h 60"/>
                <a:gd name="T16" fmla="*/ 14 w 48"/>
                <a:gd name="T17" fmla="*/ 60 h 60"/>
                <a:gd name="T18" fmla="*/ 34 w 48"/>
                <a:gd name="T19" fmla="*/ 60 h 60"/>
                <a:gd name="T20" fmla="*/ 34 w 48"/>
                <a:gd name="T21" fmla="*/ 33 h 60"/>
                <a:gd name="T22" fmla="*/ 48 w 48"/>
                <a:gd name="T23" fmla="*/ 2 h 60"/>
                <a:gd name="T24" fmla="*/ 48 w 48"/>
                <a:gd name="T25" fmla="*/ 0 h 60"/>
                <a:gd name="T26" fmla="*/ 28 w 48"/>
                <a:gd name="T2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28" y="0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6"/>
                    <a:pt x="5" y="27"/>
                    <a:pt x="14" y="33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3" y="27"/>
                    <a:pt x="48" y="16"/>
                    <a:pt x="48" y="2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134">
              <a:extLst>
                <a:ext uri="{FF2B5EF4-FFF2-40B4-BE49-F238E27FC236}">
                  <a16:creationId xmlns:a16="http://schemas.microsoft.com/office/drawing/2014/main" id="{F97F5094-BC8F-4372-86B0-8767E8CCA0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43850" y="4362451"/>
              <a:ext cx="106363" cy="134938"/>
            </a:xfrm>
            <a:custGeom>
              <a:avLst/>
              <a:gdLst>
                <a:gd name="T0" fmla="*/ 28 w 28"/>
                <a:gd name="T1" fmla="*/ 14 h 36"/>
                <a:gd name="T2" fmla="*/ 14 w 28"/>
                <a:gd name="T3" fmla="*/ 0 h 36"/>
                <a:gd name="T4" fmla="*/ 0 w 28"/>
                <a:gd name="T5" fmla="*/ 14 h 36"/>
                <a:gd name="T6" fmla="*/ 8 w 28"/>
                <a:gd name="T7" fmla="*/ 27 h 36"/>
                <a:gd name="T8" fmla="*/ 8 w 28"/>
                <a:gd name="T9" fmla="*/ 34 h 36"/>
                <a:gd name="T10" fmla="*/ 10 w 28"/>
                <a:gd name="T11" fmla="*/ 36 h 36"/>
                <a:gd name="T12" fmla="*/ 18 w 28"/>
                <a:gd name="T13" fmla="*/ 36 h 36"/>
                <a:gd name="T14" fmla="*/ 20 w 28"/>
                <a:gd name="T15" fmla="*/ 34 h 36"/>
                <a:gd name="T16" fmla="*/ 20 w 28"/>
                <a:gd name="T17" fmla="*/ 27 h 36"/>
                <a:gd name="T18" fmla="*/ 28 w 28"/>
                <a:gd name="T19" fmla="*/ 14 h 36"/>
                <a:gd name="T20" fmla="*/ 14 w 28"/>
                <a:gd name="T21" fmla="*/ 24 h 36"/>
                <a:gd name="T22" fmla="*/ 4 w 28"/>
                <a:gd name="T23" fmla="*/ 14 h 36"/>
                <a:gd name="T24" fmla="*/ 14 w 28"/>
                <a:gd name="T25" fmla="*/ 4 h 36"/>
                <a:gd name="T26" fmla="*/ 24 w 28"/>
                <a:gd name="T27" fmla="*/ 14 h 36"/>
                <a:gd name="T28" fmla="*/ 14 w 28"/>
                <a:gd name="T2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36">
                  <a:moveTo>
                    <a:pt x="28" y="14"/>
                  </a:move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0"/>
                    <a:pt x="3" y="24"/>
                    <a:pt x="8" y="27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5"/>
                    <a:pt x="9" y="36"/>
                    <a:pt x="10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20" y="35"/>
                    <a:pt x="20" y="34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5" y="24"/>
                    <a:pt x="28" y="20"/>
                    <a:pt x="28" y="14"/>
                  </a:cubicBezTo>
                  <a:close/>
                  <a:moveTo>
                    <a:pt x="14" y="24"/>
                  </a:moveTo>
                  <a:cubicBezTo>
                    <a:pt x="9" y="24"/>
                    <a:pt x="4" y="20"/>
                    <a:pt x="4" y="14"/>
                  </a:cubicBezTo>
                  <a:cubicBezTo>
                    <a:pt x="4" y="8"/>
                    <a:pt x="9" y="4"/>
                    <a:pt x="14" y="4"/>
                  </a:cubicBezTo>
                  <a:cubicBezTo>
                    <a:pt x="20" y="4"/>
                    <a:pt x="24" y="8"/>
                    <a:pt x="24" y="14"/>
                  </a:cubicBezTo>
                  <a:cubicBezTo>
                    <a:pt x="24" y="20"/>
                    <a:pt x="20" y="24"/>
                    <a:pt x="14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Rectangle 135">
              <a:extLst>
                <a:ext uri="{FF2B5EF4-FFF2-40B4-BE49-F238E27FC236}">
                  <a16:creationId xmlns:a16="http://schemas.microsoft.com/office/drawing/2014/main" id="{61428E05-71FB-4DF7-927F-370C2EEAB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9888" y="4332288"/>
              <a:ext cx="14288" cy="142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136">
              <a:extLst>
                <a:ext uri="{FF2B5EF4-FFF2-40B4-BE49-F238E27FC236}">
                  <a16:creationId xmlns:a16="http://schemas.microsoft.com/office/drawing/2014/main" id="{3C877824-F486-4F94-8FC2-49A8FCC1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7513" y="4351338"/>
              <a:ext cx="23813" cy="22225"/>
            </a:xfrm>
            <a:custGeom>
              <a:avLst/>
              <a:gdLst>
                <a:gd name="T0" fmla="*/ 8 w 15"/>
                <a:gd name="T1" fmla="*/ 14 h 14"/>
                <a:gd name="T2" fmla="*/ 0 w 15"/>
                <a:gd name="T3" fmla="*/ 7 h 14"/>
                <a:gd name="T4" fmla="*/ 8 w 15"/>
                <a:gd name="T5" fmla="*/ 0 h 14"/>
                <a:gd name="T6" fmla="*/ 15 w 15"/>
                <a:gd name="T7" fmla="*/ 7 h 14"/>
                <a:gd name="T8" fmla="*/ 8 w 15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8" y="14"/>
                  </a:moveTo>
                  <a:lnTo>
                    <a:pt x="0" y="7"/>
                  </a:lnTo>
                  <a:lnTo>
                    <a:pt x="8" y="0"/>
                  </a:lnTo>
                  <a:lnTo>
                    <a:pt x="15" y="7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Rectangle 137">
              <a:extLst>
                <a:ext uri="{FF2B5EF4-FFF2-40B4-BE49-F238E27FC236}">
                  <a16:creationId xmlns:a16="http://schemas.microsoft.com/office/drawing/2014/main" id="{3A0C0BA8-CCE2-4A4D-BB6E-4F0B1F223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0" y="4406901"/>
              <a:ext cx="14288" cy="15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138">
              <a:extLst>
                <a:ext uri="{FF2B5EF4-FFF2-40B4-BE49-F238E27FC236}">
                  <a16:creationId xmlns:a16="http://schemas.microsoft.com/office/drawing/2014/main" id="{9CD17CC5-36FB-468D-98BB-3A5982091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7513" y="4456113"/>
              <a:ext cx="23813" cy="22225"/>
            </a:xfrm>
            <a:custGeom>
              <a:avLst/>
              <a:gdLst>
                <a:gd name="T0" fmla="*/ 8 w 15"/>
                <a:gd name="T1" fmla="*/ 14 h 14"/>
                <a:gd name="T2" fmla="*/ 0 w 15"/>
                <a:gd name="T3" fmla="*/ 7 h 14"/>
                <a:gd name="T4" fmla="*/ 8 w 15"/>
                <a:gd name="T5" fmla="*/ 0 h 14"/>
                <a:gd name="T6" fmla="*/ 15 w 15"/>
                <a:gd name="T7" fmla="*/ 7 h 14"/>
                <a:gd name="T8" fmla="*/ 8 w 15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8" y="14"/>
                  </a:moveTo>
                  <a:lnTo>
                    <a:pt x="0" y="7"/>
                  </a:lnTo>
                  <a:lnTo>
                    <a:pt x="8" y="0"/>
                  </a:lnTo>
                  <a:lnTo>
                    <a:pt x="15" y="7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139">
              <a:extLst>
                <a:ext uri="{FF2B5EF4-FFF2-40B4-BE49-F238E27FC236}">
                  <a16:creationId xmlns:a16="http://schemas.microsoft.com/office/drawing/2014/main" id="{8C12D048-EA0F-4F7A-B82A-E8ABB59DA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2738" y="4456113"/>
              <a:ext cx="22225" cy="22225"/>
            </a:xfrm>
            <a:custGeom>
              <a:avLst/>
              <a:gdLst>
                <a:gd name="T0" fmla="*/ 7 w 14"/>
                <a:gd name="T1" fmla="*/ 14 h 14"/>
                <a:gd name="T2" fmla="*/ 0 w 14"/>
                <a:gd name="T3" fmla="*/ 7 h 14"/>
                <a:gd name="T4" fmla="*/ 7 w 14"/>
                <a:gd name="T5" fmla="*/ 0 h 14"/>
                <a:gd name="T6" fmla="*/ 14 w 14"/>
                <a:gd name="T7" fmla="*/ 7 h 14"/>
                <a:gd name="T8" fmla="*/ 7 w 1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7" y="14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14" y="7"/>
                  </a:lnTo>
                  <a:lnTo>
                    <a:pt x="7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Rectangle 140">
              <a:extLst>
                <a:ext uri="{FF2B5EF4-FFF2-40B4-BE49-F238E27FC236}">
                  <a16:creationId xmlns:a16="http://schemas.microsoft.com/office/drawing/2014/main" id="{D82F6388-ECCE-4BA1-AA67-F934045CB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88" y="4406901"/>
              <a:ext cx="15875" cy="15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141">
              <a:extLst>
                <a:ext uri="{FF2B5EF4-FFF2-40B4-BE49-F238E27FC236}">
                  <a16:creationId xmlns:a16="http://schemas.microsoft.com/office/drawing/2014/main" id="{41AF7C27-994A-40EA-ACDC-9FD46C259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2738" y="4351338"/>
              <a:ext cx="22225" cy="22225"/>
            </a:xfrm>
            <a:custGeom>
              <a:avLst/>
              <a:gdLst>
                <a:gd name="T0" fmla="*/ 7 w 14"/>
                <a:gd name="T1" fmla="*/ 14 h 14"/>
                <a:gd name="T2" fmla="*/ 0 w 14"/>
                <a:gd name="T3" fmla="*/ 7 h 14"/>
                <a:gd name="T4" fmla="*/ 7 w 14"/>
                <a:gd name="T5" fmla="*/ 0 h 14"/>
                <a:gd name="T6" fmla="*/ 14 w 14"/>
                <a:gd name="T7" fmla="*/ 7 h 14"/>
                <a:gd name="T8" fmla="*/ 7 w 1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7" y="14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14" y="7"/>
                  </a:lnTo>
                  <a:lnTo>
                    <a:pt x="7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336D06F-BB3F-4DFC-A276-4E8662FE3132}"/>
              </a:ext>
            </a:extLst>
          </p:cNvPr>
          <p:cNvGrpSpPr/>
          <p:nvPr/>
        </p:nvGrpSpPr>
        <p:grpSpPr>
          <a:xfrm>
            <a:off x="9025128" y="172809"/>
            <a:ext cx="2844124" cy="483662"/>
            <a:chOff x="9025128" y="172809"/>
            <a:chExt cx="2844124" cy="48366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DB8868-D383-43FD-AA9B-BD814982B898}"/>
                </a:ext>
              </a:extLst>
            </p:cNvPr>
            <p:cNvSpPr txBox="1"/>
            <p:nvPr/>
          </p:nvSpPr>
          <p:spPr>
            <a:xfrm>
              <a:off x="10904885" y="287139"/>
              <a:ext cx="964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300" dirty="0"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en-ID" b="1" spc="3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D58193B-9692-47DA-90B6-752A96082805}"/>
                </a:ext>
              </a:extLst>
            </p:cNvPr>
            <p:cNvGrpSpPr/>
            <p:nvPr/>
          </p:nvGrpSpPr>
          <p:grpSpPr>
            <a:xfrm>
              <a:off x="10502803" y="311277"/>
              <a:ext cx="329946" cy="329946"/>
              <a:chOff x="8233029" y="-301371"/>
              <a:chExt cx="200406" cy="200406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AA53908-F2E7-4CC5-AE83-FFCA35039F46}"/>
                  </a:ext>
                </a:extLst>
              </p:cNvPr>
              <p:cNvSpPr/>
              <p:nvPr/>
            </p:nvSpPr>
            <p:spPr>
              <a:xfrm>
                <a:off x="8276844" y="-257556"/>
                <a:ext cx="112776" cy="112776"/>
              </a:xfrm>
              <a:prstGeom prst="ellipse">
                <a:avLst/>
              </a:prstGeom>
              <a:noFill/>
              <a:ln w="19050">
                <a:solidFill>
                  <a:srgbClr val="FB8A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2008C10-8115-4182-8694-32EF8EBD10C1}"/>
                  </a:ext>
                </a:extLst>
              </p:cNvPr>
              <p:cNvSpPr/>
              <p:nvPr/>
            </p:nvSpPr>
            <p:spPr>
              <a:xfrm>
                <a:off x="8233029" y="-301371"/>
                <a:ext cx="200406" cy="200406"/>
              </a:xfrm>
              <a:prstGeom prst="ellipse">
                <a:avLst/>
              </a:prstGeom>
              <a:noFill/>
              <a:ln w="19050">
                <a:solidFill>
                  <a:srgbClr val="FB8A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FA5F2A18-9D87-47A0-ABAB-4DC87A683F3F}"/>
                </a:ext>
              </a:extLst>
            </p:cNvPr>
            <p:cNvSpPr txBox="1">
              <a:spLocks/>
            </p:cNvSpPr>
            <p:nvPr/>
          </p:nvSpPr>
          <p:spPr>
            <a:xfrm>
              <a:off x="9025128" y="172809"/>
              <a:ext cx="1388832" cy="42120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San Francisco</a:t>
              </a:r>
              <a:endParaRPr lang="en-ID" sz="14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159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C3AE678-5635-4E32-9C74-6EB06D799F4C}"/>
              </a:ext>
            </a:extLst>
          </p:cNvPr>
          <p:cNvGrpSpPr/>
          <p:nvPr/>
        </p:nvGrpSpPr>
        <p:grpSpPr>
          <a:xfrm>
            <a:off x="9157690" y="172809"/>
            <a:ext cx="2711562" cy="483662"/>
            <a:chOff x="9157690" y="172809"/>
            <a:chExt cx="2711562" cy="4836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52C368-A423-47DB-832C-239030796DBF}"/>
                </a:ext>
              </a:extLst>
            </p:cNvPr>
            <p:cNvSpPr txBox="1"/>
            <p:nvPr/>
          </p:nvSpPr>
          <p:spPr>
            <a:xfrm>
              <a:off x="10904885" y="287139"/>
              <a:ext cx="964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300"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en-ID" b="1" spc="3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2EA968-0339-4DA8-AA36-48209244FE1B}"/>
                </a:ext>
              </a:extLst>
            </p:cNvPr>
            <p:cNvGrpSpPr/>
            <p:nvPr/>
          </p:nvGrpSpPr>
          <p:grpSpPr>
            <a:xfrm>
              <a:off x="10502803" y="311277"/>
              <a:ext cx="329946" cy="329946"/>
              <a:chOff x="8233029" y="-301371"/>
              <a:chExt cx="200406" cy="200406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72CFA74-22E3-4CC6-8026-C8C2358AA972}"/>
                  </a:ext>
                </a:extLst>
              </p:cNvPr>
              <p:cNvSpPr/>
              <p:nvPr/>
            </p:nvSpPr>
            <p:spPr>
              <a:xfrm>
                <a:off x="8276844" y="-257556"/>
                <a:ext cx="112776" cy="112776"/>
              </a:xfrm>
              <a:prstGeom prst="ellipse">
                <a:avLst/>
              </a:prstGeom>
              <a:noFill/>
              <a:ln w="19050">
                <a:solidFill>
                  <a:srgbClr val="FB8A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6DE7A95-C576-4D80-A9AC-03D9F5F6C232}"/>
                  </a:ext>
                </a:extLst>
              </p:cNvPr>
              <p:cNvSpPr/>
              <p:nvPr/>
            </p:nvSpPr>
            <p:spPr>
              <a:xfrm>
                <a:off x="8233029" y="-301371"/>
                <a:ext cx="200406" cy="200406"/>
              </a:xfrm>
              <a:prstGeom prst="ellipse">
                <a:avLst/>
              </a:prstGeom>
              <a:noFill/>
              <a:ln w="19050">
                <a:solidFill>
                  <a:srgbClr val="FB8A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3585C85B-8DED-4501-9464-96E50774A841}"/>
                </a:ext>
              </a:extLst>
            </p:cNvPr>
            <p:cNvSpPr txBox="1">
              <a:spLocks/>
            </p:cNvSpPr>
            <p:nvPr/>
          </p:nvSpPr>
          <p:spPr>
            <a:xfrm>
              <a:off x="9157690" y="172809"/>
              <a:ext cx="1256270" cy="42120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San Francisco</a:t>
              </a:r>
              <a:endParaRPr lang="en-ID" sz="14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C0EC714-A841-4AA9-8C68-284330E34234}"/>
              </a:ext>
            </a:extLst>
          </p:cNvPr>
          <p:cNvSpPr/>
          <p:nvPr/>
        </p:nvSpPr>
        <p:spPr>
          <a:xfrm>
            <a:off x="1233714" y="0"/>
            <a:ext cx="4325258" cy="6858000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DF99EA4-8679-4595-B72B-BFB1B0F6B2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657224"/>
            <a:ext cx="5400675" cy="554355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FFF534D-0C29-4D28-A9C6-88F601FC1FB7}"/>
              </a:ext>
            </a:extLst>
          </p:cNvPr>
          <p:cNvGrpSpPr/>
          <p:nvPr/>
        </p:nvGrpSpPr>
        <p:grpSpPr>
          <a:xfrm>
            <a:off x="6275097" y="2501102"/>
            <a:ext cx="5598691" cy="2198697"/>
            <a:chOff x="6256047" y="2571750"/>
            <a:chExt cx="5598691" cy="2198697"/>
          </a:xfrm>
        </p:grpSpPr>
        <p:sp>
          <p:nvSpPr>
            <p:cNvPr id="157" name="Title 1">
              <a:extLst>
                <a:ext uri="{FF2B5EF4-FFF2-40B4-BE49-F238E27FC236}">
                  <a16:creationId xmlns:a16="http://schemas.microsoft.com/office/drawing/2014/main" id="{CA0E0A78-7B29-4838-A952-FC803D71DAB6}"/>
                </a:ext>
              </a:extLst>
            </p:cNvPr>
            <p:cNvSpPr txBox="1">
              <a:spLocks/>
            </p:cNvSpPr>
            <p:nvPr/>
          </p:nvSpPr>
          <p:spPr>
            <a:xfrm>
              <a:off x="6256047" y="2571750"/>
              <a:ext cx="5598691" cy="2198697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INSERT</a:t>
              </a:r>
            </a:p>
            <a:p>
              <a:pPr algn="l"/>
              <a:r>
                <a:rPr lang="en-US" sz="50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SECTION HEADER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955BD67-1FE0-4C0D-9933-B71DD44BBE4A}"/>
                </a:ext>
              </a:extLst>
            </p:cNvPr>
            <p:cNvSpPr/>
            <p:nvPr/>
          </p:nvSpPr>
          <p:spPr>
            <a:xfrm>
              <a:off x="6373586" y="4084647"/>
              <a:ext cx="1219200" cy="174625"/>
            </a:xfrm>
            <a:prstGeom prst="rect">
              <a:avLst/>
            </a:prstGeom>
            <a:solidFill>
              <a:srgbClr val="FB8A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4778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6D9AD3C4-1F14-45A0-98D6-7B56B78814DC}"/>
              </a:ext>
            </a:extLst>
          </p:cNvPr>
          <p:cNvSpPr txBox="1"/>
          <p:nvPr/>
        </p:nvSpPr>
        <p:spPr>
          <a:xfrm>
            <a:off x="11387068" y="61091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0CE8DCA-9D85-4F04-A701-127FC80631FC}" type="slidenum">
              <a:rPr lang="en-ID" sz="2400" b="1" smtClean="0">
                <a:latin typeface="Segoe UI" panose="020B0502040204020203" pitchFamily="34" charset="0"/>
                <a:cs typeface="Segoe UI" panose="020B0502040204020203" pitchFamily="34" charset="0"/>
              </a:rPr>
              <a:t>16</a:t>
            </a:fld>
            <a:endParaRPr lang="en-ID" sz="2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C1A19E-8F8F-4FF7-9859-DA30449F435F}"/>
              </a:ext>
            </a:extLst>
          </p:cNvPr>
          <p:cNvSpPr/>
          <p:nvPr/>
        </p:nvSpPr>
        <p:spPr>
          <a:xfrm>
            <a:off x="8667210" y="6357294"/>
            <a:ext cx="2513732" cy="45719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06C1F966-9CB3-4C00-AA37-2F7C44FCA040}"/>
              </a:ext>
            </a:extLst>
          </p:cNvPr>
          <p:cNvSpPr txBox="1">
            <a:spLocks/>
          </p:cNvSpPr>
          <p:nvPr/>
        </p:nvSpPr>
        <p:spPr>
          <a:xfrm>
            <a:off x="581016" y="545030"/>
            <a:ext cx="9582002" cy="87631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>
                <a:latin typeface="Segoe UI" panose="020B0502040204020203" pitchFamily="34" charset="0"/>
                <a:cs typeface="Segoe UI" panose="020B0502040204020203" pitchFamily="34" charset="0"/>
              </a:rPr>
              <a:t>INSERT YOUR HEADER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83DC4F2-C497-48A9-9DBC-A9263AEF5DA3}"/>
              </a:ext>
            </a:extLst>
          </p:cNvPr>
          <p:cNvCxnSpPr>
            <a:cxnSpLocks/>
          </p:cNvCxnSpPr>
          <p:nvPr/>
        </p:nvCxnSpPr>
        <p:spPr>
          <a:xfrm>
            <a:off x="0" y="3707393"/>
            <a:ext cx="12192000" cy="0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936BCBFA-3501-41B0-B500-0E02DB025731}"/>
              </a:ext>
            </a:extLst>
          </p:cNvPr>
          <p:cNvSpPr/>
          <p:nvPr/>
        </p:nvSpPr>
        <p:spPr>
          <a:xfrm>
            <a:off x="0" y="1737814"/>
            <a:ext cx="1752600" cy="13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965997C-7673-498F-8221-EA02791FCA90}"/>
              </a:ext>
            </a:extLst>
          </p:cNvPr>
          <p:cNvSpPr/>
          <p:nvPr/>
        </p:nvSpPr>
        <p:spPr>
          <a:xfrm>
            <a:off x="2750066" y="2051421"/>
            <a:ext cx="3507406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spcAft>
                <a:spcPts val="600"/>
              </a:spcAft>
            </a:pPr>
            <a:r>
              <a:rPr lang="id-ID" sz="1600" b="1" dirty="0">
                <a:solidFill>
                  <a:srgbClr val="FB8A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5ACBD82-CD99-45F8-9745-525EF29919A7}"/>
              </a:ext>
            </a:extLst>
          </p:cNvPr>
          <p:cNvSpPr/>
          <p:nvPr/>
        </p:nvSpPr>
        <p:spPr>
          <a:xfrm>
            <a:off x="2750066" y="2509511"/>
            <a:ext cx="275369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Donec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0FF2BA-F7BD-4621-BE3E-F466EA81C15F}"/>
              </a:ext>
            </a:extLst>
          </p:cNvPr>
          <p:cNvCxnSpPr/>
          <p:nvPr/>
        </p:nvCxnSpPr>
        <p:spPr>
          <a:xfrm>
            <a:off x="2750067" y="2408059"/>
            <a:ext cx="26115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04A61002-071C-407C-8118-CF04799DC694}"/>
              </a:ext>
            </a:extLst>
          </p:cNvPr>
          <p:cNvSpPr/>
          <p:nvPr/>
        </p:nvSpPr>
        <p:spPr>
          <a:xfrm>
            <a:off x="1719079" y="1737814"/>
            <a:ext cx="800100" cy="1338773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DDA2E58E-192C-4ED3-87C4-62228C471D5B}"/>
              </a:ext>
            </a:extLst>
          </p:cNvPr>
          <p:cNvSpPr/>
          <p:nvPr/>
        </p:nvSpPr>
        <p:spPr>
          <a:xfrm rot="5400000">
            <a:off x="2438650" y="2342144"/>
            <a:ext cx="286251" cy="130114"/>
          </a:xfrm>
          <a:prstGeom prst="triangle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608BBE1-13DD-4F84-8E1D-3BF5FD60D8AD}"/>
              </a:ext>
            </a:extLst>
          </p:cNvPr>
          <p:cNvSpPr/>
          <p:nvPr/>
        </p:nvSpPr>
        <p:spPr>
          <a:xfrm>
            <a:off x="695444" y="1558486"/>
            <a:ext cx="1688935" cy="1688935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41" name="Freeform 26">
            <a:extLst>
              <a:ext uri="{FF2B5EF4-FFF2-40B4-BE49-F238E27FC236}">
                <a16:creationId xmlns:a16="http://schemas.microsoft.com/office/drawing/2014/main" id="{7E519472-803C-41DF-B7A9-769F9A33099E}"/>
              </a:ext>
            </a:extLst>
          </p:cNvPr>
          <p:cNvSpPr>
            <a:spLocks noEditPoints="1"/>
          </p:cNvSpPr>
          <p:nvPr/>
        </p:nvSpPr>
        <p:spPr bwMode="auto">
          <a:xfrm>
            <a:off x="1128467" y="1982286"/>
            <a:ext cx="822888" cy="841334"/>
          </a:xfrm>
          <a:custGeom>
            <a:avLst/>
            <a:gdLst>
              <a:gd name="T0" fmla="*/ 88 w 94"/>
              <a:gd name="T1" fmla="*/ 31 h 96"/>
              <a:gd name="T2" fmla="*/ 92 w 94"/>
              <a:gd name="T3" fmla="*/ 22 h 96"/>
              <a:gd name="T4" fmla="*/ 93 w 94"/>
              <a:gd name="T5" fmla="*/ 19 h 96"/>
              <a:gd name="T6" fmla="*/ 86 w 94"/>
              <a:gd name="T7" fmla="*/ 8 h 96"/>
              <a:gd name="T8" fmla="*/ 80 w 94"/>
              <a:gd name="T9" fmla="*/ 11 h 96"/>
              <a:gd name="T10" fmla="*/ 74 w 94"/>
              <a:gd name="T11" fmla="*/ 2 h 96"/>
              <a:gd name="T12" fmla="*/ 60 w 94"/>
              <a:gd name="T13" fmla="*/ 0 h 96"/>
              <a:gd name="T14" fmla="*/ 58 w 94"/>
              <a:gd name="T15" fmla="*/ 7 h 96"/>
              <a:gd name="T16" fmla="*/ 48 w 94"/>
              <a:gd name="T17" fmla="*/ 8 h 96"/>
              <a:gd name="T18" fmla="*/ 39 w 94"/>
              <a:gd name="T19" fmla="*/ 19 h 96"/>
              <a:gd name="T20" fmla="*/ 40 w 94"/>
              <a:gd name="T21" fmla="*/ 22 h 96"/>
              <a:gd name="T22" fmla="*/ 44 w 94"/>
              <a:gd name="T23" fmla="*/ 31 h 96"/>
              <a:gd name="T24" fmla="*/ 39 w 94"/>
              <a:gd name="T25" fmla="*/ 35 h 96"/>
              <a:gd name="T26" fmla="*/ 45 w 94"/>
              <a:gd name="T27" fmla="*/ 47 h 96"/>
              <a:gd name="T28" fmla="*/ 42 w 94"/>
              <a:gd name="T29" fmla="*/ 51 h 96"/>
              <a:gd name="T30" fmla="*/ 36 w 94"/>
              <a:gd name="T31" fmla="*/ 42 h 96"/>
              <a:gd name="T32" fmla="*/ 22 w 94"/>
              <a:gd name="T33" fmla="*/ 40 h 96"/>
              <a:gd name="T34" fmla="*/ 20 w 94"/>
              <a:gd name="T35" fmla="*/ 47 h 96"/>
              <a:gd name="T36" fmla="*/ 10 w 94"/>
              <a:gd name="T37" fmla="*/ 48 h 96"/>
              <a:gd name="T38" fmla="*/ 1 w 94"/>
              <a:gd name="T39" fmla="*/ 59 h 96"/>
              <a:gd name="T40" fmla="*/ 2 w 94"/>
              <a:gd name="T41" fmla="*/ 62 h 96"/>
              <a:gd name="T42" fmla="*/ 6 w 94"/>
              <a:gd name="T43" fmla="*/ 71 h 96"/>
              <a:gd name="T44" fmla="*/ 1 w 94"/>
              <a:gd name="T45" fmla="*/ 75 h 96"/>
              <a:gd name="T46" fmla="*/ 7 w 94"/>
              <a:gd name="T47" fmla="*/ 87 h 96"/>
              <a:gd name="T48" fmla="*/ 14 w 94"/>
              <a:gd name="T49" fmla="*/ 85 h 96"/>
              <a:gd name="T50" fmla="*/ 20 w 94"/>
              <a:gd name="T51" fmla="*/ 94 h 96"/>
              <a:gd name="T52" fmla="*/ 34 w 94"/>
              <a:gd name="T53" fmla="*/ 96 h 96"/>
              <a:gd name="T54" fmla="*/ 36 w 94"/>
              <a:gd name="T55" fmla="*/ 88 h 96"/>
              <a:gd name="T56" fmla="*/ 46 w 94"/>
              <a:gd name="T57" fmla="*/ 88 h 96"/>
              <a:gd name="T58" fmla="*/ 49 w 94"/>
              <a:gd name="T59" fmla="*/ 87 h 96"/>
              <a:gd name="T60" fmla="*/ 54 w 94"/>
              <a:gd name="T61" fmla="*/ 74 h 96"/>
              <a:gd name="T62" fmla="*/ 50 w 94"/>
              <a:gd name="T63" fmla="*/ 65 h 96"/>
              <a:gd name="T64" fmla="*/ 55 w 94"/>
              <a:gd name="T65" fmla="*/ 61 h 96"/>
              <a:gd name="T66" fmla="*/ 49 w 94"/>
              <a:gd name="T67" fmla="*/ 49 h 96"/>
              <a:gd name="T68" fmla="*/ 48 w 94"/>
              <a:gd name="T69" fmla="*/ 48 h 96"/>
              <a:gd name="T70" fmla="*/ 58 w 94"/>
              <a:gd name="T71" fmla="*/ 49 h 96"/>
              <a:gd name="T72" fmla="*/ 60 w 94"/>
              <a:gd name="T73" fmla="*/ 56 h 96"/>
              <a:gd name="T74" fmla="*/ 74 w 94"/>
              <a:gd name="T75" fmla="*/ 54 h 96"/>
              <a:gd name="T76" fmla="*/ 80 w 94"/>
              <a:gd name="T77" fmla="*/ 45 h 96"/>
              <a:gd name="T78" fmla="*/ 86 w 94"/>
              <a:gd name="T79" fmla="*/ 48 h 96"/>
              <a:gd name="T80" fmla="*/ 93 w 94"/>
              <a:gd name="T81" fmla="*/ 37 h 96"/>
              <a:gd name="T82" fmla="*/ 28 w 94"/>
              <a:gd name="T83" fmla="*/ 78 h 96"/>
              <a:gd name="T84" fmla="*/ 28 w 94"/>
              <a:gd name="T85" fmla="*/ 58 h 96"/>
              <a:gd name="T86" fmla="*/ 28 w 94"/>
              <a:gd name="T87" fmla="*/ 78 h 96"/>
              <a:gd name="T88" fmla="*/ 56 w 94"/>
              <a:gd name="T89" fmla="*/ 28 h 96"/>
              <a:gd name="T90" fmla="*/ 76 w 94"/>
              <a:gd name="T91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4" h="96">
                <a:moveTo>
                  <a:pt x="92" y="34"/>
                </a:moveTo>
                <a:cubicBezTo>
                  <a:pt x="88" y="31"/>
                  <a:pt x="88" y="31"/>
                  <a:pt x="88" y="31"/>
                </a:cubicBezTo>
                <a:cubicBezTo>
                  <a:pt x="88" y="29"/>
                  <a:pt x="88" y="27"/>
                  <a:pt x="88" y="25"/>
                </a:cubicBezTo>
                <a:cubicBezTo>
                  <a:pt x="92" y="22"/>
                  <a:pt x="92" y="22"/>
                  <a:pt x="92" y="22"/>
                </a:cubicBezTo>
                <a:cubicBezTo>
                  <a:pt x="93" y="22"/>
                  <a:pt x="93" y="21"/>
                  <a:pt x="93" y="21"/>
                </a:cubicBezTo>
                <a:cubicBezTo>
                  <a:pt x="94" y="20"/>
                  <a:pt x="93" y="20"/>
                  <a:pt x="93" y="19"/>
                </a:cubicBezTo>
                <a:cubicBezTo>
                  <a:pt x="87" y="9"/>
                  <a:pt x="87" y="9"/>
                  <a:pt x="87" y="9"/>
                </a:cubicBezTo>
                <a:cubicBezTo>
                  <a:pt x="87" y="8"/>
                  <a:pt x="87" y="8"/>
                  <a:pt x="86" y="8"/>
                </a:cubicBezTo>
                <a:cubicBezTo>
                  <a:pt x="85" y="8"/>
                  <a:pt x="85" y="8"/>
                  <a:pt x="84" y="8"/>
                </a:cubicBezTo>
                <a:cubicBezTo>
                  <a:pt x="80" y="11"/>
                  <a:pt x="80" y="11"/>
                  <a:pt x="80" y="11"/>
                </a:cubicBezTo>
                <a:cubicBezTo>
                  <a:pt x="78" y="10"/>
                  <a:pt x="77" y="9"/>
                  <a:pt x="74" y="8"/>
                </a:cubicBezTo>
                <a:cubicBezTo>
                  <a:pt x="74" y="2"/>
                  <a:pt x="74" y="2"/>
                  <a:pt x="74" y="2"/>
                </a:cubicBezTo>
                <a:cubicBezTo>
                  <a:pt x="74" y="1"/>
                  <a:pt x="74" y="0"/>
                  <a:pt x="7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59" y="0"/>
                  <a:pt x="58" y="1"/>
                  <a:pt x="58" y="2"/>
                </a:cubicBezTo>
                <a:cubicBezTo>
                  <a:pt x="58" y="7"/>
                  <a:pt x="58" y="7"/>
                  <a:pt x="58" y="7"/>
                </a:cubicBezTo>
                <a:cubicBezTo>
                  <a:pt x="56" y="8"/>
                  <a:pt x="54" y="9"/>
                  <a:pt x="52" y="11"/>
                </a:cubicBezTo>
                <a:cubicBezTo>
                  <a:pt x="48" y="8"/>
                  <a:pt x="48" y="8"/>
                  <a:pt x="48" y="8"/>
                </a:cubicBezTo>
                <a:cubicBezTo>
                  <a:pt x="47" y="8"/>
                  <a:pt x="45" y="8"/>
                  <a:pt x="45" y="9"/>
                </a:cubicBezTo>
                <a:cubicBezTo>
                  <a:pt x="39" y="19"/>
                  <a:pt x="39" y="19"/>
                  <a:pt x="39" y="19"/>
                </a:cubicBezTo>
                <a:cubicBezTo>
                  <a:pt x="39" y="20"/>
                  <a:pt x="38" y="20"/>
                  <a:pt x="39" y="21"/>
                </a:cubicBezTo>
                <a:cubicBezTo>
                  <a:pt x="39" y="21"/>
                  <a:pt x="39" y="22"/>
                  <a:pt x="40" y="22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7"/>
                  <a:pt x="44" y="29"/>
                  <a:pt x="44" y="31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4"/>
                  <a:pt x="39" y="35"/>
                  <a:pt x="39" y="35"/>
                </a:cubicBezTo>
                <a:cubicBezTo>
                  <a:pt x="38" y="36"/>
                  <a:pt x="38" y="36"/>
                  <a:pt x="39" y="37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48"/>
                  <a:pt x="46" y="48"/>
                  <a:pt x="46" y="48"/>
                </a:cubicBezTo>
                <a:cubicBezTo>
                  <a:pt x="42" y="51"/>
                  <a:pt x="42" y="51"/>
                  <a:pt x="42" y="51"/>
                </a:cubicBezTo>
                <a:cubicBezTo>
                  <a:pt x="40" y="50"/>
                  <a:pt x="39" y="49"/>
                  <a:pt x="36" y="48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41"/>
                  <a:pt x="36" y="40"/>
                  <a:pt x="34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1" y="40"/>
                  <a:pt x="20" y="41"/>
                  <a:pt x="20" y="42"/>
                </a:cubicBezTo>
                <a:cubicBezTo>
                  <a:pt x="20" y="47"/>
                  <a:pt x="20" y="47"/>
                  <a:pt x="20" y="47"/>
                </a:cubicBezTo>
                <a:cubicBezTo>
                  <a:pt x="18" y="48"/>
                  <a:pt x="16" y="49"/>
                  <a:pt x="14" y="51"/>
                </a:cubicBezTo>
                <a:cubicBezTo>
                  <a:pt x="10" y="48"/>
                  <a:pt x="10" y="48"/>
                  <a:pt x="10" y="48"/>
                </a:cubicBezTo>
                <a:cubicBezTo>
                  <a:pt x="9" y="48"/>
                  <a:pt x="7" y="48"/>
                  <a:pt x="7" y="49"/>
                </a:cubicBezTo>
                <a:cubicBezTo>
                  <a:pt x="1" y="59"/>
                  <a:pt x="1" y="59"/>
                  <a:pt x="1" y="59"/>
                </a:cubicBezTo>
                <a:cubicBezTo>
                  <a:pt x="1" y="60"/>
                  <a:pt x="0" y="60"/>
                  <a:pt x="1" y="61"/>
                </a:cubicBezTo>
                <a:cubicBezTo>
                  <a:pt x="1" y="61"/>
                  <a:pt x="1" y="62"/>
                  <a:pt x="2" y="62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7"/>
                  <a:pt x="6" y="69"/>
                  <a:pt x="6" y="71"/>
                </a:cubicBezTo>
                <a:cubicBezTo>
                  <a:pt x="1" y="74"/>
                  <a:pt x="1" y="74"/>
                  <a:pt x="1" y="74"/>
                </a:cubicBezTo>
                <a:cubicBezTo>
                  <a:pt x="1" y="74"/>
                  <a:pt x="1" y="75"/>
                  <a:pt x="1" y="75"/>
                </a:cubicBezTo>
                <a:cubicBezTo>
                  <a:pt x="0" y="76"/>
                  <a:pt x="0" y="76"/>
                  <a:pt x="1" y="77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88"/>
                  <a:pt x="8" y="88"/>
                  <a:pt x="9" y="88"/>
                </a:cubicBezTo>
                <a:cubicBezTo>
                  <a:pt x="14" y="85"/>
                  <a:pt x="14" y="85"/>
                  <a:pt x="14" y="85"/>
                </a:cubicBezTo>
                <a:cubicBezTo>
                  <a:pt x="16" y="87"/>
                  <a:pt x="18" y="88"/>
                  <a:pt x="20" y="89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95"/>
                  <a:pt x="21" y="96"/>
                  <a:pt x="22" y="96"/>
                </a:cubicBezTo>
                <a:cubicBezTo>
                  <a:pt x="34" y="96"/>
                  <a:pt x="34" y="96"/>
                  <a:pt x="34" y="96"/>
                </a:cubicBezTo>
                <a:cubicBezTo>
                  <a:pt x="36" y="96"/>
                  <a:pt x="36" y="95"/>
                  <a:pt x="36" y="94"/>
                </a:cubicBezTo>
                <a:cubicBezTo>
                  <a:pt x="36" y="88"/>
                  <a:pt x="36" y="88"/>
                  <a:pt x="36" y="88"/>
                </a:cubicBezTo>
                <a:cubicBezTo>
                  <a:pt x="39" y="87"/>
                  <a:pt x="40" y="86"/>
                  <a:pt x="42" y="85"/>
                </a:cubicBezTo>
                <a:cubicBezTo>
                  <a:pt x="46" y="88"/>
                  <a:pt x="46" y="88"/>
                  <a:pt x="46" y="88"/>
                </a:cubicBezTo>
                <a:cubicBezTo>
                  <a:pt x="47" y="88"/>
                  <a:pt x="47" y="88"/>
                  <a:pt x="48" y="88"/>
                </a:cubicBezTo>
                <a:cubicBezTo>
                  <a:pt x="49" y="88"/>
                  <a:pt x="49" y="88"/>
                  <a:pt x="49" y="87"/>
                </a:cubicBezTo>
                <a:cubicBezTo>
                  <a:pt x="55" y="77"/>
                  <a:pt x="55" y="77"/>
                  <a:pt x="55" y="77"/>
                </a:cubicBezTo>
                <a:cubicBezTo>
                  <a:pt x="56" y="76"/>
                  <a:pt x="55" y="75"/>
                  <a:pt x="54" y="74"/>
                </a:cubicBezTo>
                <a:cubicBezTo>
                  <a:pt x="50" y="71"/>
                  <a:pt x="50" y="71"/>
                  <a:pt x="50" y="71"/>
                </a:cubicBezTo>
                <a:cubicBezTo>
                  <a:pt x="50" y="69"/>
                  <a:pt x="50" y="67"/>
                  <a:pt x="50" y="65"/>
                </a:cubicBezTo>
                <a:cubicBezTo>
                  <a:pt x="54" y="62"/>
                  <a:pt x="54" y="62"/>
                  <a:pt x="54" y="62"/>
                </a:cubicBezTo>
                <a:cubicBezTo>
                  <a:pt x="55" y="62"/>
                  <a:pt x="55" y="61"/>
                  <a:pt x="55" y="61"/>
                </a:cubicBezTo>
                <a:cubicBezTo>
                  <a:pt x="56" y="60"/>
                  <a:pt x="55" y="60"/>
                  <a:pt x="55" y="5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48"/>
                  <a:pt x="49" y="48"/>
                  <a:pt x="4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2" y="45"/>
                  <a:pt x="52" y="45"/>
                  <a:pt x="52" y="45"/>
                </a:cubicBezTo>
                <a:cubicBezTo>
                  <a:pt x="54" y="47"/>
                  <a:pt x="56" y="48"/>
                  <a:pt x="58" y="49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5"/>
                  <a:pt x="59" y="56"/>
                  <a:pt x="60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4" y="56"/>
                  <a:pt x="74" y="55"/>
                  <a:pt x="74" y="54"/>
                </a:cubicBezTo>
                <a:cubicBezTo>
                  <a:pt x="74" y="48"/>
                  <a:pt x="74" y="48"/>
                  <a:pt x="74" y="48"/>
                </a:cubicBezTo>
                <a:cubicBezTo>
                  <a:pt x="77" y="47"/>
                  <a:pt x="78" y="46"/>
                  <a:pt x="80" y="45"/>
                </a:cubicBezTo>
                <a:cubicBezTo>
                  <a:pt x="84" y="48"/>
                  <a:pt x="84" y="48"/>
                  <a:pt x="84" y="48"/>
                </a:cubicBezTo>
                <a:cubicBezTo>
                  <a:pt x="85" y="48"/>
                  <a:pt x="85" y="48"/>
                  <a:pt x="86" y="48"/>
                </a:cubicBezTo>
                <a:cubicBezTo>
                  <a:pt x="87" y="48"/>
                  <a:pt x="87" y="48"/>
                  <a:pt x="87" y="47"/>
                </a:cubicBezTo>
                <a:cubicBezTo>
                  <a:pt x="93" y="37"/>
                  <a:pt x="93" y="37"/>
                  <a:pt x="93" y="37"/>
                </a:cubicBezTo>
                <a:cubicBezTo>
                  <a:pt x="94" y="36"/>
                  <a:pt x="93" y="35"/>
                  <a:pt x="92" y="34"/>
                </a:cubicBezTo>
                <a:close/>
                <a:moveTo>
                  <a:pt x="28" y="78"/>
                </a:moveTo>
                <a:cubicBezTo>
                  <a:pt x="22" y="78"/>
                  <a:pt x="18" y="74"/>
                  <a:pt x="18" y="68"/>
                </a:cubicBezTo>
                <a:cubicBezTo>
                  <a:pt x="18" y="62"/>
                  <a:pt x="22" y="58"/>
                  <a:pt x="28" y="58"/>
                </a:cubicBezTo>
                <a:cubicBezTo>
                  <a:pt x="33" y="58"/>
                  <a:pt x="38" y="62"/>
                  <a:pt x="38" y="68"/>
                </a:cubicBezTo>
                <a:cubicBezTo>
                  <a:pt x="38" y="74"/>
                  <a:pt x="33" y="78"/>
                  <a:pt x="28" y="78"/>
                </a:cubicBezTo>
                <a:close/>
                <a:moveTo>
                  <a:pt x="66" y="38"/>
                </a:moveTo>
                <a:cubicBezTo>
                  <a:pt x="60" y="38"/>
                  <a:pt x="56" y="34"/>
                  <a:pt x="56" y="28"/>
                </a:cubicBezTo>
                <a:cubicBezTo>
                  <a:pt x="56" y="22"/>
                  <a:pt x="60" y="18"/>
                  <a:pt x="66" y="18"/>
                </a:cubicBezTo>
                <a:cubicBezTo>
                  <a:pt x="71" y="18"/>
                  <a:pt x="76" y="22"/>
                  <a:pt x="76" y="28"/>
                </a:cubicBezTo>
                <a:cubicBezTo>
                  <a:pt x="76" y="34"/>
                  <a:pt x="71" y="38"/>
                  <a:pt x="66" y="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EF2528-B3C2-44FE-88C9-F6C9223F4398}"/>
              </a:ext>
            </a:extLst>
          </p:cNvPr>
          <p:cNvSpPr/>
          <p:nvPr/>
        </p:nvSpPr>
        <p:spPr>
          <a:xfrm>
            <a:off x="9753741" y="1737814"/>
            <a:ext cx="800100" cy="1338773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4FC871BB-54C3-4C1B-B826-834894CA6DF5}"/>
              </a:ext>
            </a:extLst>
          </p:cNvPr>
          <p:cNvSpPr/>
          <p:nvPr/>
        </p:nvSpPr>
        <p:spPr>
          <a:xfrm rot="16200000">
            <a:off x="9546050" y="2342143"/>
            <a:ext cx="286251" cy="130114"/>
          </a:xfrm>
          <a:prstGeom prst="triangle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3CE3A3-0C6F-4117-9994-4A9408A7E880}"/>
              </a:ext>
            </a:extLst>
          </p:cNvPr>
          <p:cNvSpPr/>
          <p:nvPr/>
        </p:nvSpPr>
        <p:spPr>
          <a:xfrm>
            <a:off x="10439399" y="1737814"/>
            <a:ext cx="1752601" cy="13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3B80F8F-77B6-47C1-9A9A-D6844939554A}"/>
              </a:ext>
            </a:extLst>
          </p:cNvPr>
          <p:cNvSpPr/>
          <p:nvPr/>
        </p:nvSpPr>
        <p:spPr>
          <a:xfrm>
            <a:off x="6210299" y="2048734"/>
            <a:ext cx="3507405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>
              <a:spcAft>
                <a:spcPts val="600"/>
              </a:spcAft>
            </a:pPr>
            <a:r>
              <a:rPr lang="id-ID" sz="1600" b="1" dirty="0">
                <a:solidFill>
                  <a:srgbClr val="FB8A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34CB074-1D71-46A7-B855-BCA56C228119}"/>
              </a:ext>
            </a:extLst>
          </p:cNvPr>
          <p:cNvSpPr/>
          <p:nvPr/>
        </p:nvSpPr>
        <p:spPr>
          <a:xfrm>
            <a:off x="6634364" y="2506823"/>
            <a:ext cx="2888488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Donec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7B47BCC-3E4E-4F59-BA93-500450E20B1A}"/>
              </a:ext>
            </a:extLst>
          </p:cNvPr>
          <p:cNvCxnSpPr/>
          <p:nvPr/>
        </p:nvCxnSpPr>
        <p:spPr>
          <a:xfrm>
            <a:off x="6829216" y="2405371"/>
            <a:ext cx="28884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5CFCF332-5A07-4238-B6AE-8EC9B42BFF0C}"/>
              </a:ext>
            </a:extLst>
          </p:cNvPr>
          <p:cNvSpPr/>
          <p:nvPr/>
        </p:nvSpPr>
        <p:spPr>
          <a:xfrm>
            <a:off x="9889334" y="1566071"/>
            <a:ext cx="1688935" cy="1688935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4710C23-782A-4491-9C06-1247821E0742}"/>
              </a:ext>
            </a:extLst>
          </p:cNvPr>
          <p:cNvGrpSpPr/>
          <p:nvPr/>
        </p:nvGrpSpPr>
        <p:grpSpPr>
          <a:xfrm>
            <a:off x="10405270" y="2087927"/>
            <a:ext cx="657062" cy="645222"/>
            <a:chOff x="2678113" y="2540000"/>
            <a:chExt cx="352425" cy="346075"/>
          </a:xfrm>
          <a:solidFill>
            <a:schemeClr val="tx1"/>
          </a:solidFill>
        </p:grpSpPr>
        <p:sp>
          <p:nvSpPr>
            <p:cNvPr id="150" name="Freeform 74">
              <a:extLst>
                <a:ext uri="{FF2B5EF4-FFF2-40B4-BE49-F238E27FC236}">
                  <a16:creationId xmlns:a16="http://schemas.microsoft.com/office/drawing/2014/main" id="{386EBB05-0851-4700-8BB1-896F1A2B6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2863850"/>
              <a:ext cx="22225" cy="22225"/>
            </a:xfrm>
            <a:custGeom>
              <a:avLst/>
              <a:gdLst>
                <a:gd name="T0" fmla="*/ 1 w 6"/>
                <a:gd name="T1" fmla="*/ 3 h 6"/>
                <a:gd name="T2" fmla="*/ 1 w 6"/>
                <a:gd name="T3" fmla="*/ 5 h 6"/>
                <a:gd name="T4" fmla="*/ 2 w 6"/>
                <a:gd name="T5" fmla="*/ 6 h 6"/>
                <a:gd name="T6" fmla="*/ 3 w 6"/>
                <a:gd name="T7" fmla="*/ 5 h 6"/>
                <a:gd name="T8" fmla="*/ 6 w 6"/>
                <a:gd name="T9" fmla="*/ 3 h 6"/>
                <a:gd name="T10" fmla="*/ 3 w 6"/>
                <a:gd name="T11" fmla="*/ 0 h 6"/>
                <a:gd name="T12" fmla="*/ 1 w 6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1" y="3"/>
                  </a:moveTo>
                  <a:cubicBezTo>
                    <a:pt x="0" y="3"/>
                    <a:pt x="0" y="5"/>
                    <a:pt x="1" y="5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2"/>
                    <a:pt x="4" y="1"/>
                    <a:pt x="3" y="0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75">
              <a:extLst>
                <a:ext uri="{FF2B5EF4-FFF2-40B4-BE49-F238E27FC236}">
                  <a16:creationId xmlns:a16="http://schemas.microsoft.com/office/drawing/2014/main" id="{9BFF84FF-4075-40A2-9D59-FBA662ABF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050" y="2863850"/>
              <a:ext cx="23813" cy="22225"/>
            </a:xfrm>
            <a:custGeom>
              <a:avLst/>
              <a:gdLst>
                <a:gd name="T0" fmla="*/ 3 w 6"/>
                <a:gd name="T1" fmla="*/ 0 h 6"/>
                <a:gd name="T2" fmla="*/ 0 w 6"/>
                <a:gd name="T3" fmla="*/ 3 h 6"/>
                <a:gd name="T4" fmla="*/ 3 w 6"/>
                <a:gd name="T5" fmla="*/ 5 h 6"/>
                <a:gd name="T6" fmla="*/ 4 w 6"/>
                <a:gd name="T7" fmla="*/ 6 h 6"/>
                <a:gd name="T8" fmla="*/ 5 w 6"/>
                <a:gd name="T9" fmla="*/ 5 h 6"/>
                <a:gd name="T10" fmla="*/ 5 w 6"/>
                <a:gd name="T11" fmla="*/ 3 h 6"/>
                <a:gd name="T12" fmla="*/ 3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6" y="5"/>
                    <a:pt x="6" y="3"/>
                    <a:pt x="5" y="3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76">
              <a:extLst>
                <a:ext uri="{FF2B5EF4-FFF2-40B4-BE49-F238E27FC236}">
                  <a16:creationId xmlns:a16="http://schemas.microsoft.com/office/drawing/2014/main" id="{EAD1AD09-558F-43AE-A915-0793D26D8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3538" y="2540000"/>
              <a:ext cx="127000" cy="123825"/>
            </a:xfrm>
            <a:custGeom>
              <a:avLst/>
              <a:gdLst>
                <a:gd name="T0" fmla="*/ 16 w 34"/>
                <a:gd name="T1" fmla="*/ 0 h 33"/>
                <a:gd name="T2" fmla="*/ 0 w 34"/>
                <a:gd name="T3" fmla="*/ 10 h 33"/>
                <a:gd name="T4" fmla="*/ 26 w 34"/>
                <a:gd name="T5" fmla="*/ 33 h 33"/>
                <a:gd name="T6" fmla="*/ 34 w 34"/>
                <a:gd name="T7" fmla="*/ 18 h 33"/>
                <a:gd name="T8" fmla="*/ 16 w 34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3">
                  <a:moveTo>
                    <a:pt x="16" y="0"/>
                  </a:moveTo>
                  <a:cubicBezTo>
                    <a:pt x="9" y="0"/>
                    <a:pt x="3" y="4"/>
                    <a:pt x="0" y="10"/>
                  </a:cubicBezTo>
                  <a:cubicBezTo>
                    <a:pt x="11" y="14"/>
                    <a:pt x="21" y="22"/>
                    <a:pt x="26" y="33"/>
                  </a:cubicBezTo>
                  <a:cubicBezTo>
                    <a:pt x="31" y="30"/>
                    <a:pt x="34" y="24"/>
                    <a:pt x="34" y="18"/>
                  </a:cubicBezTo>
                  <a:cubicBezTo>
                    <a:pt x="34" y="8"/>
                    <a:pt x="2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77">
              <a:extLst>
                <a:ext uri="{FF2B5EF4-FFF2-40B4-BE49-F238E27FC236}">
                  <a16:creationId xmlns:a16="http://schemas.microsoft.com/office/drawing/2014/main" id="{5A21EC68-4F2C-418B-824A-E277AEA3A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2540000"/>
              <a:ext cx="127000" cy="120650"/>
            </a:xfrm>
            <a:custGeom>
              <a:avLst/>
              <a:gdLst>
                <a:gd name="T0" fmla="*/ 34 w 34"/>
                <a:gd name="T1" fmla="*/ 10 h 32"/>
                <a:gd name="T2" fmla="*/ 18 w 34"/>
                <a:gd name="T3" fmla="*/ 0 h 32"/>
                <a:gd name="T4" fmla="*/ 0 w 34"/>
                <a:gd name="T5" fmla="*/ 18 h 32"/>
                <a:gd name="T6" fmla="*/ 7 w 34"/>
                <a:gd name="T7" fmla="*/ 32 h 32"/>
                <a:gd name="T8" fmla="*/ 34 w 34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2">
                  <a:moveTo>
                    <a:pt x="34" y="10"/>
                  </a:moveTo>
                  <a:cubicBezTo>
                    <a:pt x="31" y="4"/>
                    <a:pt x="25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4"/>
                    <a:pt x="3" y="29"/>
                    <a:pt x="7" y="32"/>
                  </a:cubicBezTo>
                  <a:cubicBezTo>
                    <a:pt x="12" y="21"/>
                    <a:pt x="22" y="13"/>
                    <a:pt x="3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78">
              <a:extLst>
                <a:ext uri="{FF2B5EF4-FFF2-40B4-BE49-F238E27FC236}">
                  <a16:creationId xmlns:a16="http://schemas.microsoft.com/office/drawing/2014/main" id="{7582ADDE-F89B-4F48-85A9-656920340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0338" y="2584450"/>
              <a:ext cx="300038" cy="301625"/>
            </a:xfrm>
            <a:custGeom>
              <a:avLst/>
              <a:gdLst>
                <a:gd name="T0" fmla="*/ 40 w 80"/>
                <a:gd name="T1" fmla="*/ 0 h 80"/>
                <a:gd name="T2" fmla="*/ 0 w 80"/>
                <a:gd name="T3" fmla="*/ 40 h 80"/>
                <a:gd name="T4" fmla="*/ 40 w 80"/>
                <a:gd name="T5" fmla="*/ 80 h 80"/>
                <a:gd name="T6" fmla="*/ 80 w 80"/>
                <a:gd name="T7" fmla="*/ 40 h 80"/>
                <a:gd name="T8" fmla="*/ 40 w 80"/>
                <a:gd name="T9" fmla="*/ 0 h 80"/>
                <a:gd name="T10" fmla="*/ 44 w 80"/>
                <a:gd name="T11" fmla="*/ 42 h 80"/>
                <a:gd name="T12" fmla="*/ 42 w 80"/>
                <a:gd name="T13" fmla="*/ 44 h 80"/>
                <a:gd name="T14" fmla="*/ 26 w 80"/>
                <a:gd name="T15" fmla="*/ 44 h 80"/>
                <a:gd name="T16" fmla="*/ 24 w 80"/>
                <a:gd name="T17" fmla="*/ 42 h 80"/>
                <a:gd name="T18" fmla="*/ 26 w 80"/>
                <a:gd name="T19" fmla="*/ 40 h 80"/>
                <a:gd name="T20" fmla="*/ 40 w 80"/>
                <a:gd name="T21" fmla="*/ 40 h 80"/>
                <a:gd name="T22" fmla="*/ 40 w 80"/>
                <a:gd name="T23" fmla="*/ 18 h 80"/>
                <a:gd name="T24" fmla="*/ 42 w 80"/>
                <a:gd name="T25" fmla="*/ 16 h 80"/>
                <a:gd name="T26" fmla="*/ 44 w 80"/>
                <a:gd name="T27" fmla="*/ 18 h 80"/>
                <a:gd name="T28" fmla="*/ 44 w 80"/>
                <a:gd name="T29" fmla="*/ 4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44" y="42"/>
                  </a:moveTo>
                  <a:cubicBezTo>
                    <a:pt x="44" y="43"/>
                    <a:pt x="43" y="44"/>
                    <a:pt x="42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4" y="43"/>
                    <a:pt x="24" y="42"/>
                  </a:cubicBezTo>
                  <a:cubicBezTo>
                    <a:pt x="24" y="41"/>
                    <a:pt x="25" y="40"/>
                    <a:pt x="26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7"/>
                    <a:pt x="41" y="16"/>
                    <a:pt x="42" y="16"/>
                  </a:cubicBezTo>
                  <a:cubicBezTo>
                    <a:pt x="43" y="16"/>
                    <a:pt x="44" y="17"/>
                    <a:pt x="44" y="18"/>
                  </a:cubicBezTo>
                  <a:lnTo>
                    <a:pt x="44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45C0A143-4778-4AB8-BB6B-BE9123E0E547}"/>
              </a:ext>
            </a:extLst>
          </p:cNvPr>
          <p:cNvSpPr/>
          <p:nvPr/>
        </p:nvSpPr>
        <p:spPr>
          <a:xfrm>
            <a:off x="0" y="4334861"/>
            <a:ext cx="1752600" cy="13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5271024-D9CC-447C-B5DE-A1C6F74839F8}"/>
              </a:ext>
            </a:extLst>
          </p:cNvPr>
          <p:cNvSpPr/>
          <p:nvPr/>
        </p:nvSpPr>
        <p:spPr>
          <a:xfrm>
            <a:off x="2750065" y="4663798"/>
            <a:ext cx="3507407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>
              <a:spcAft>
                <a:spcPts val="600"/>
              </a:spcAft>
            </a:pPr>
            <a:r>
              <a:rPr lang="id-ID" sz="1600" b="1" dirty="0">
                <a:solidFill>
                  <a:srgbClr val="FB8A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D5BBFDA-0FBD-43A0-BE04-50B12BBFAE61}"/>
              </a:ext>
            </a:extLst>
          </p:cNvPr>
          <p:cNvSpPr/>
          <p:nvPr/>
        </p:nvSpPr>
        <p:spPr>
          <a:xfrm>
            <a:off x="2750066" y="5121888"/>
            <a:ext cx="267215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Donec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76F3C6E-5BB8-40DF-AAF9-A939B0383D4A}"/>
              </a:ext>
            </a:extLst>
          </p:cNvPr>
          <p:cNvCxnSpPr/>
          <p:nvPr/>
        </p:nvCxnSpPr>
        <p:spPr>
          <a:xfrm>
            <a:off x="2750066" y="5020436"/>
            <a:ext cx="26115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424CCEEF-CEF8-49CA-AADF-829FABBBF3E8}"/>
              </a:ext>
            </a:extLst>
          </p:cNvPr>
          <p:cNvSpPr/>
          <p:nvPr/>
        </p:nvSpPr>
        <p:spPr>
          <a:xfrm>
            <a:off x="1719079" y="4334861"/>
            <a:ext cx="800100" cy="1338773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Isosceles Triangle 91">
            <a:extLst>
              <a:ext uri="{FF2B5EF4-FFF2-40B4-BE49-F238E27FC236}">
                <a16:creationId xmlns:a16="http://schemas.microsoft.com/office/drawing/2014/main" id="{5D49FD1F-3FB7-4140-B9A0-37B0F7195B31}"/>
              </a:ext>
            </a:extLst>
          </p:cNvPr>
          <p:cNvSpPr/>
          <p:nvPr/>
        </p:nvSpPr>
        <p:spPr>
          <a:xfrm rot="5400000">
            <a:off x="2440229" y="4939191"/>
            <a:ext cx="286251" cy="130114"/>
          </a:xfrm>
          <a:prstGeom prst="triangle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4B2EBC8-BEC5-496F-8EFA-62CB671B8653}"/>
              </a:ext>
            </a:extLst>
          </p:cNvPr>
          <p:cNvSpPr/>
          <p:nvPr/>
        </p:nvSpPr>
        <p:spPr>
          <a:xfrm>
            <a:off x="695444" y="4159780"/>
            <a:ext cx="1688935" cy="1688935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5793BBE-74F7-427C-9D93-AAC78F91F0E2}"/>
              </a:ext>
            </a:extLst>
          </p:cNvPr>
          <p:cNvGrpSpPr/>
          <p:nvPr/>
        </p:nvGrpSpPr>
        <p:grpSpPr>
          <a:xfrm>
            <a:off x="1178450" y="4641195"/>
            <a:ext cx="722922" cy="726104"/>
            <a:chOff x="5554663" y="3248025"/>
            <a:chExt cx="360363" cy="361950"/>
          </a:xfrm>
          <a:solidFill>
            <a:schemeClr val="tx1"/>
          </a:solidFill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A21AF06-DAB6-4507-B4F8-CA9ADA08F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575" y="3489325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D3F4F56-8421-4A53-B30E-1F202C600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3489325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F6364C67-E912-44E0-B574-BC5B05F15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575" y="3429000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445B4E9-9813-4B93-B64E-06CD4C38A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3429000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33">
              <a:extLst>
                <a:ext uri="{FF2B5EF4-FFF2-40B4-BE49-F238E27FC236}">
                  <a16:creationId xmlns:a16="http://schemas.microsoft.com/office/drawing/2014/main" id="{498213F7-68B8-4BAE-A7F3-96487633E3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3368675"/>
              <a:ext cx="360363" cy="241300"/>
            </a:xfrm>
            <a:custGeom>
              <a:avLst/>
              <a:gdLst>
                <a:gd name="T0" fmla="*/ 2 w 96"/>
                <a:gd name="T1" fmla="*/ 64 h 64"/>
                <a:gd name="T2" fmla="*/ 96 w 96"/>
                <a:gd name="T3" fmla="*/ 62 h 64"/>
                <a:gd name="T4" fmla="*/ 0 w 96"/>
                <a:gd name="T5" fmla="*/ 0 h 64"/>
                <a:gd name="T6" fmla="*/ 10 w 96"/>
                <a:gd name="T7" fmla="*/ 32 h 64"/>
                <a:gd name="T8" fmla="*/ 10 w 96"/>
                <a:gd name="T9" fmla="*/ 28 h 64"/>
                <a:gd name="T10" fmla="*/ 24 w 96"/>
                <a:gd name="T11" fmla="*/ 16 h 64"/>
                <a:gd name="T12" fmla="*/ 8 w 96"/>
                <a:gd name="T13" fmla="*/ 14 h 64"/>
                <a:gd name="T14" fmla="*/ 24 w 96"/>
                <a:gd name="T15" fmla="*/ 12 h 64"/>
                <a:gd name="T16" fmla="*/ 26 w 96"/>
                <a:gd name="T17" fmla="*/ 4 h 64"/>
                <a:gd name="T18" fmla="*/ 28 w 96"/>
                <a:gd name="T19" fmla="*/ 12 h 64"/>
                <a:gd name="T20" fmla="*/ 46 w 96"/>
                <a:gd name="T21" fmla="*/ 6 h 64"/>
                <a:gd name="T22" fmla="*/ 50 w 96"/>
                <a:gd name="T23" fmla="*/ 6 h 64"/>
                <a:gd name="T24" fmla="*/ 68 w 96"/>
                <a:gd name="T25" fmla="*/ 12 h 64"/>
                <a:gd name="T26" fmla="*/ 70 w 96"/>
                <a:gd name="T27" fmla="*/ 4 h 64"/>
                <a:gd name="T28" fmla="*/ 72 w 96"/>
                <a:gd name="T29" fmla="*/ 12 h 64"/>
                <a:gd name="T30" fmla="*/ 88 w 96"/>
                <a:gd name="T31" fmla="*/ 14 h 64"/>
                <a:gd name="T32" fmla="*/ 72 w 96"/>
                <a:gd name="T33" fmla="*/ 16 h 64"/>
                <a:gd name="T34" fmla="*/ 86 w 96"/>
                <a:gd name="T35" fmla="*/ 28 h 64"/>
                <a:gd name="T36" fmla="*/ 86 w 96"/>
                <a:gd name="T37" fmla="*/ 32 h 64"/>
                <a:gd name="T38" fmla="*/ 72 w 96"/>
                <a:gd name="T39" fmla="*/ 44 h 64"/>
                <a:gd name="T40" fmla="*/ 88 w 96"/>
                <a:gd name="T41" fmla="*/ 46 h 64"/>
                <a:gd name="T42" fmla="*/ 72 w 96"/>
                <a:gd name="T43" fmla="*/ 48 h 64"/>
                <a:gd name="T44" fmla="*/ 70 w 96"/>
                <a:gd name="T45" fmla="*/ 56 h 64"/>
                <a:gd name="T46" fmla="*/ 68 w 96"/>
                <a:gd name="T47" fmla="*/ 48 h 64"/>
                <a:gd name="T48" fmla="*/ 50 w 96"/>
                <a:gd name="T49" fmla="*/ 54 h 64"/>
                <a:gd name="T50" fmla="*/ 46 w 96"/>
                <a:gd name="T51" fmla="*/ 54 h 64"/>
                <a:gd name="T52" fmla="*/ 28 w 96"/>
                <a:gd name="T53" fmla="*/ 48 h 64"/>
                <a:gd name="T54" fmla="*/ 26 w 96"/>
                <a:gd name="T55" fmla="*/ 56 h 64"/>
                <a:gd name="T56" fmla="*/ 24 w 96"/>
                <a:gd name="T57" fmla="*/ 48 h 64"/>
                <a:gd name="T58" fmla="*/ 8 w 96"/>
                <a:gd name="T59" fmla="*/ 46 h 64"/>
                <a:gd name="T60" fmla="*/ 24 w 96"/>
                <a:gd name="T61" fmla="*/ 44 h 64"/>
                <a:gd name="T62" fmla="*/ 10 w 96"/>
                <a:gd name="T63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64">
                  <a:moveTo>
                    <a:pt x="0" y="62"/>
                  </a:moveTo>
                  <a:cubicBezTo>
                    <a:pt x="0" y="63"/>
                    <a:pt x="1" y="64"/>
                    <a:pt x="2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4"/>
                    <a:pt x="96" y="63"/>
                    <a:pt x="96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2"/>
                  </a:lnTo>
                  <a:close/>
                  <a:moveTo>
                    <a:pt x="10" y="32"/>
                  </a:moveTo>
                  <a:cubicBezTo>
                    <a:pt x="9" y="32"/>
                    <a:pt x="8" y="31"/>
                    <a:pt x="8" y="30"/>
                  </a:cubicBezTo>
                  <a:cubicBezTo>
                    <a:pt x="8" y="29"/>
                    <a:pt x="9" y="28"/>
                    <a:pt x="10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8" y="15"/>
                    <a:pt x="8" y="14"/>
                  </a:cubicBezTo>
                  <a:cubicBezTo>
                    <a:pt x="8" y="13"/>
                    <a:pt x="9" y="12"/>
                    <a:pt x="1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7" y="4"/>
                    <a:pt x="28" y="5"/>
                    <a:pt x="28" y="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5"/>
                    <a:pt x="47" y="4"/>
                    <a:pt x="48" y="4"/>
                  </a:cubicBezTo>
                  <a:cubicBezTo>
                    <a:pt x="49" y="4"/>
                    <a:pt x="50" y="5"/>
                    <a:pt x="50" y="6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5"/>
                    <a:pt x="69" y="4"/>
                    <a:pt x="70" y="4"/>
                  </a:cubicBezTo>
                  <a:cubicBezTo>
                    <a:pt x="71" y="4"/>
                    <a:pt x="72" y="5"/>
                    <a:pt x="72" y="6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7" y="12"/>
                    <a:pt x="88" y="13"/>
                    <a:pt x="88" y="14"/>
                  </a:cubicBezTo>
                  <a:cubicBezTo>
                    <a:pt x="88" y="15"/>
                    <a:pt x="87" y="16"/>
                    <a:pt x="86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9"/>
                    <a:pt x="88" y="30"/>
                  </a:cubicBezTo>
                  <a:cubicBezTo>
                    <a:pt x="88" y="31"/>
                    <a:pt x="87" y="32"/>
                    <a:pt x="86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8" y="45"/>
                    <a:pt x="88" y="46"/>
                  </a:cubicBezTo>
                  <a:cubicBezTo>
                    <a:pt x="88" y="47"/>
                    <a:pt x="87" y="48"/>
                    <a:pt x="86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1" y="56"/>
                    <a:pt x="70" y="56"/>
                  </a:cubicBezTo>
                  <a:cubicBezTo>
                    <a:pt x="69" y="56"/>
                    <a:pt x="68" y="55"/>
                    <a:pt x="68" y="54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0" y="55"/>
                    <a:pt x="49" y="56"/>
                    <a:pt x="48" y="56"/>
                  </a:cubicBezTo>
                  <a:cubicBezTo>
                    <a:pt x="47" y="56"/>
                    <a:pt x="46" y="55"/>
                    <a:pt x="46" y="54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5"/>
                    <a:pt x="27" y="56"/>
                    <a:pt x="26" y="56"/>
                  </a:cubicBezTo>
                  <a:cubicBezTo>
                    <a:pt x="25" y="56"/>
                    <a:pt x="24" y="55"/>
                    <a:pt x="24" y="5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8" y="47"/>
                    <a:pt x="8" y="46"/>
                  </a:cubicBezTo>
                  <a:cubicBezTo>
                    <a:pt x="8" y="45"/>
                    <a:pt x="9" y="44"/>
                    <a:pt x="10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32"/>
                    <a:pt x="24" y="32"/>
                    <a:pt x="24" y="32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34">
              <a:extLst>
                <a:ext uri="{FF2B5EF4-FFF2-40B4-BE49-F238E27FC236}">
                  <a16:creationId xmlns:a16="http://schemas.microsoft.com/office/drawing/2014/main" id="{F2A3A5B2-1BA2-408E-943F-C632696A84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3248025"/>
              <a:ext cx="360363" cy="106363"/>
            </a:xfrm>
            <a:custGeom>
              <a:avLst/>
              <a:gdLst>
                <a:gd name="T0" fmla="*/ 94 w 96"/>
                <a:gd name="T1" fmla="*/ 8 h 28"/>
                <a:gd name="T2" fmla="*/ 80 w 96"/>
                <a:gd name="T3" fmla="*/ 8 h 28"/>
                <a:gd name="T4" fmla="*/ 80 w 96"/>
                <a:gd name="T5" fmla="*/ 2 h 28"/>
                <a:gd name="T6" fmla="*/ 78 w 96"/>
                <a:gd name="T7" fmla="*/ 0 h 28"/>
                <a:gd name="T8" fmla="*/ 66 w 96"/>
                <a:gd name="T9" fmla="*/ 0 h 28"/>
                <a:gd name="T10" fmla="*/ 64 w 96"/>
                <a:gd name="T11" fmla="*/ 2 h 28"/>
                <a:gd name="T12" fmla="*/ 64 w 96"/>
                <a:gd name="T13" fmla="*/ 8 h 28"/>
                <a:gd name="T14" fmla="*/ 32 w 96"/>
                <a:gd name="T15" fmla="*/ 8 h 28"/>
                <a:gd name="T16" fmla="*/ 32 w 96"/>
                <a:gd name="T17" fmla="*/ 2 h 28"/>
                <a:gd name="T18" fmla="*/ 30 w 96"/>
                <a:gd name="T19" fmla="*/ 0 h 28"/>
                <a:gd name="T20" fmla="*/ 18 w 96"/>
                <a:gd name="T21" fmla="*/ 0 h 28"/>
                <a:gd name="T22" fmla="*/ 16 w 96"/>
                <a:gd name="T23" fmla="*/ 2 h 28"/>
                <a:gd name="T24" fmla="*/ 16 w 96"/>
                <a:gd name="T25" fmla="*/ 8 h 28"/>
                <a:gd name="T26" fmla="*/ 2 w 96"/>
                <a:gd name="T27" fmla="*/ 8 h 28"/>
                <a:gd name="T28" fmla="*/ 0 w 96"/>
                <a:gd name="T29" fmla="*/ 10 h 28"/>
                <a:gd name="T30" fmla="*/ 0 w 96"/>
                <a:gd name="T31" fmla="*/ 28 h 28"/>
                <a:gd name="T32" fmla="*/ 96 w 96"/>
                <a:gd name="T33" fmla="*/ 28 h 28"/>
                <a:gd name="T34" fmla="*/ 96 w 96"/>
                <a:gd name="T35" fmla="*/ 10 h 28"/>
                <a:gd name="T36" fmla="*/ 94 w 96"/>
                <a:gd name="T37" fmla="*/ 8 h 28"/>
                <a:gd name="T38" fmla="*/ 28 w 96"/>
                <a:gd name="T39" fmla="*/ 16 h 28"/>
                <a:gd name="T40" fmla="*/ 20 w 96"/>
                <a:gd name="T41" fmla="*/ 16 h 28"/>
                <a:gd name="T42" fmla="*/ 20 w 96"/>
                <a:gd name="T43" fmla="*/ 4 h 28"/>
                <a:gd name="T44" fmla="*/ 28 w 96"/>
                <a:gd name="T45" fmla="*/ 4 h 28"/>
                <a:gd name="T46" fmla="*/ 28 w 96"/>
                <a:gd name="T47" fmla="*/ 16 h 28"/>
                <a:gd name="T48" fmla="*/ 76 w 96"/>
                <a:gd name="T49" fmla="*/ 16 h 28"/>
                <a:gd name="T50" fmla="*/ 68 w 96"/>
                <a:gd name="T51" fmla="*/ 16 h 28"/>
                <a:gd name="T52" fmla="*/ 68 w 96"/>
                <a:gd name="T53" fmla="*/ 4 h 28"/>
                <a:gd name="T54" fmla="*/ 76 w 96"/>
                <a:gd name="T55" fmla="*/ 4 h 28"/>
                <a:gd name="T56" fmla="*/ 76 w 96"/>
                <a:gd name="T5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28">
                  <a:moveTo>
                    <a:pt x="94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4" y="1"/>
                    <a:pt x="64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9"/>
                    <a:pt x="95" y="8"/>
                    <a:pt x="94" y="8"/>
                  </a:cubicBezTo>
                  <a:close/>
                  <a:moveTo>
                    <a:pt x="28" y="16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8" y="16"/>
                  </a:lnTo>
                  <a:close/>
                  <a:moveTo>
                    <a:pt x="76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76" y="4"/>
                    <a:pt x="76" y="4"/>
                    <a:pt x="76" y="4"/>
                  </a:cubicBezTo>
                  <a:lnTo>
                    <a:pt x="7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D99ABBA5-39C6-4685-A4F6-CCF47B9091C0}"/>
              </a:ext>
            </a:extLst>
          </p:cNvPr>
          <p:cNvSpPr/>
          <p:nvPr/>
        </p:nvSpPr>
        <p:spPr>
          <a:xfrm>
            <a:off x="10439400" y="4334861"/>
            <a:ext cx="1752600" cy="13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C42A5FE-7A8A-42BE-942B-03B155EA0A32}"/>
              </a:ext>
            </a:extLst>
          </p:cNvPr>
          <p:cNvSpPr/>
          <p:nvPr/>
        </p:nvSpPr>
        <p:spPr>
          <a:xfrm>
            <a:off x="6210300" y="4657571"/>
            <a:ext cx="3507404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>
              <a:spcAft>
                <a:spcPts val="600"/>
              </a:spcAft>
            </a:pPr>
            <a:r>
              <a:rPr lang="id-ID" sz="1600" b="1" dirty="0">
                <a:solidFill>
                  <a:srgbClr val="FB8A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DFEB97A-D3E5-48CA-B15E-46B35A35A419}"/>
              </a:ext>
            </a:extLst>
          </p:cNvPr>
          <p:cNvSpPr/>
          <p:nvPr/>
        </p:nvSpPr>
        <p:spPr>
          <a:xfrm>
            <a:off x="6634364" y="5115661"/>
            <a:ext cx="2888488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Donec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8BA5584-6E94-47C5-8BFD-05A3D1CB9CDE}"/>
              </a:ext>
            </a:extLst>
          </p:cNvPr>
          <p:cNvCxnSpPr/>
          <p:nvPr/>
        </p:nvCxnSpPr>
        <p:spPr>
          <a:xfrm>
            <a:off x="6829217" y="5014209"/>
            <a:ext cx="288848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A78BE3BB-6256-4731-BCB5-A6E7AA6B3458}"/>
              </a:ext>
            </a:extLst>
          </p:cNvPr>
          <p:cNvSpPr/>
          <p:nvPr/>
        </p:nvSpPr>
        <p:spPr>
          <a:xfrm>
            <a:off x="9754534" y="4334861"/>
            <a:ext cx="800100" cy="1338773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358AC236-3D27-45C4-A4A6-849955EFBF8A}"/>
              </a:ext>
            </a:extLst>
          </p:cNvPr>
          <p:cNvSpPr/>
          <p:nvPr/>
        </p:nvSpPr>
        <p:spPr>
          <a:xfrm rot="16200000">
            <a:off x="9546049" y="4939190"/>
            <a:ext cx="286251" cy="130114"/>
          </a:xfrm>
          <a:prstGeom prst="triangle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230BDE8-76F7-4608-959C-9EA334ADE41D}"/>
              </a:ext>
            </a:extLst>
          </p:cNvPr>
          <p:cNvSpPr/>
          <p:nvPr/>
        </p:nvSpPr>
        <p:spPr>
          <a:xfrm>
            <a:off x="9889334" y="4159780"/>
            <a:ext cx="1688935" cy="1688935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Freeform 5">
            <a:extLst>
              <a:ext uri="{FF2B5EF4-FFF2-40B4-BE49-F238E27FC236}">
                <a16:creationId xmlns:a16="http://schemas.microsoft.com/office/drawing/2014/main" id="{D9E2608F-5BA0-469E-A830-D9B392B3CC5E}"/>
              </a:ext>
            </a:extLst>
          </p:cNvPr>
          <p:cNvSpPr>
            <a:spLocks noEditPoints="1"/>
          </p:cNvSpPr>
          <p:nvPr/>
        </p:nvSpPr>
        <p:spPr bwMode="auto">
          <a:xfrm>
            <a:off x="10375526" y="4649156"/>
            <a:ext cx="716550" cy="710182"/>
          </a:xfrm>
          <a:custGeom>
            <a:avLst/>
            <a:gdLst>
              <a:gd name="T0" fmla="*/ 24 w 95"/>
              <a:gd name="T1" fmla="*/ 93 h 93"/>
              <a:gd name="T2" fmla="*/ 48 w 95"/>
              <a:gd name="T3" fmla="*/ 69 h 93"/>
              <a:gd name="T4" fmla="*/ 45 w 95"/>
              <a:gd name="T5" fmla="*/ 58 h 93"/>
              <a:gd name="T6" fmla="*/ 64 w 95"/>
              <a:gd name="T7" fmla="*/ 40 h 93"/>
              <a:gd name="T8" fmla="*/ 72 w 95"/>
              <a:gd name="T9" fmla="*/ 48 h 93"/>
              <a:gd name="T10" fmla="*/ 79 w 95"/>
              <a:gd name="T11" fmla="*/ 41 h 93"/>
              <a:gd name="T12" fmla="*/ 71 w 95"/>
              <a:gd name="T13" fmla="*/ 33 h 93"/>
              <a:gd name="T14" fmla="*/ 76 w 95"/>
              <a:gd name="T15" fmla="*/ 28 h 93"/>
              <a:gd name="T16" fmla="*/ 86 w 95"/>
              <a:gd name="T17" fmla="*/ 38 h 93"/>
              <a:gd name="T18" fmla="*/ 95 w 95"/>
              <a:gd name="T19" fmla="*/ 29 h 93"/>
              <a:gd name="T20" fmla="*/ 85 w 95"/>
              <a:gd name="T21" fmla="*/ 19 h 93"/>
              <a:gd name="T22" fmla="*/ 89 w 95"/>
              <a:gd name="T23" fmla="*/ 14 h 93"/>
              <a:gd name="T24" fmla="*/ 89 w 95"/>
              <a:gd name="T25" fmla="*/ 3 h 93"/>
              <a:gd name="T26" fmla="*/ 79 w 95"/>
              <a:gd name="T27" fmla="*/ 3 h 93"/>
              <a:gd name="T28" fmla="*/ 35 w 95"/>
              <a:gd name="T29" fmla="*/ 47 h 93"/>
              <a:gd name="T30" fmla="*/ 24 w 95"/>
              <a:gd name="T31" fmla="*/ 45 h 93"/>
              <a:gd name="T32" fmla="*/ 0 w 95"/>
              <a:gd name="T33" fmla="*/ 69 h 93"/>
              <a:gd name="T34" fmla="*/ 24 w 95"/>
              <a:gd name="T35" fmla="*/ 93 h 93"/>
              <a:gd name="T36" fmla="*/ 24 w 95"/>
              <a:gd name="T37" fmla="*/ 57 h 93"/>
              <a:gd name="T38" fmla="*/ 36 w 95"/>
              <a:gd name="T39" fmla="*/ 69 h 93"/>
              <a:gd name="T40" fmla="*/ 24 w 95"/>
              <a:gd name="T41" fmla="*/ 81 h 93"/>
              <a:gd name="T42" fmla="*/ 12 w 95"/>
              <a:gd name="T43" fmla="*/ 69 h 93"/>
              <a:gd name="T44" fmla="*/ 24 w 95"/>
              <a:gd name="T45" fmla="*/ 57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5" h="93">
                <a:moveTo>
                  <a:pt x="24" y="93"/>
                </a:moveTo>
                <a:cubicBezTo>
                  <a:pt x="37" y="93"/>
                  <a:pt x="48" y="82"/>
                  <a:pt x="48" y="69"/>
                </a:cubicBezTo>
                <a:cubicBezTo>
                  <a:pt x="48" y="65"/>
                  <a:pt x="47" y="61"/>
                  <a:pt x="45" y="58"/>
                </a:cubicBezTo>
                <a:cubicBezTo>
                  <a:pt x="64" y="40"/>
                  <a:pt x="64" y="40"/>
                  <a:pt x="64" y="40"/>
                </a:cubicBezTo>
                <a:cubicBezTo>
                  <a:pt x="72" y="48"/>
                  <a:pt x="72" y="48"/>
                  <a:pt x="72" y="48"/>
                </a:cubicBezTo>
                <a:cubicBezTo>
                  <a:pt x="79" y="41"/>
                  <a:pt x="79" y="41"/>
                  <a:pt x="79" y="41"/>
                </a:cubicBezTo>
                <a:cubicBezTo>
                  <a:pt x="71" y="33"/>
                  <a:pt x="71" y="33"/>
                  <a:pt x="71" y="33"/>
                </a:cubicBezTo>
                <a:cubicBezTo>
                  <a:pt x="76" y="28"/>
                  <a:pt x="76" y="28"/>
                  <a:pt x="76" y="28"/>
                </a:cubicBezTo>
                <a:cubicBezTo>
                  <a:pt x="86" y="38"/>
                  <a:pt x="86" y="38"/>
                  <a:pt x="86" y="38"/>
                </a:cubicBezTo>
                <a:cubicBezTo>
                  <a:pt x="95" y="29"/>
                  <a:pt x="95" y="29"/>
                  <a:pt x="95" y="29"/>
                </a:cubicBezTo>
                <a:cubicBezTo>
                  <a:pt x="85" y="19"/>
                  <a:pt x="85" y="19"/>
                  <a:pt x="85" y="19"/>
                </a:cubicBezTo>
                <a:cubicBezTo>
                  <a:pt x="89" y="14"/>
                  <a:pt x="89" y="14"/>
                  <a:pt x="89" y="14"/>
                </a:cubicBezTo>
                <a:cubicBezTo>
                  <a:pt x="92" y="11"/>
                  <a:pt x="92" y="6"/>
                  <a:pt x="89" y="3"/>
                </a:cubicBezTo>
                <a:cubicBezTo>
                  <a:pt x="86" y="0"/>
                  <a:pt x="81" y="0"/>
                  <a:pt x="79" y="3"/>
                </a:cubicBezTo>
                <a:cubicBezTo>
                  <a:pt x="35" y="47"/>
                  <a:pt x="35" y="47"/>
                  <a:pt x="35" y="47"/>
                </a:cubicBezTo>
                <a:cubicBezTo>
                  <a:pt x="31" y="46"/>
                  <a:pt x="28" y="45"/>
                  <a:pt x="24" y="45"/>
                </a:cubicBezTo>
                <a:cubicBezTo>
                  <a:pt x="11" y="45"/>
                  <a:pt x="0" y="56"/>
                  <a:pt x="0" y="69"/>
                </a:cubicBezTo>
                <a:cubicBezTo>
                  <a:pt x="0" y="82"/>
                  <a:pt x="11" y="93"/>
                  <a:pt x="24" y="93"/>
                </a:cubicBezTo>
                <a:close/>
                <a:moveTo>
                  <a:pt x="24" y="57"/>
                </a:moveTo>
                <a:cubicBezTo>
                  <a:pt x="31" y="57"/>
                  <a:pt x="36" y="62"/>
                  <a:pt x="36" y="69"/>
                </a:cubicBezTo>
                <a:cubicBezTo>
                  <a:pt x="36" y="75"/>
                  <a:pt x="31" y="81"/>
                  <a:pt x="24" y="81"/>
                </a:cubicBezTo>
                <a:cubicBezTo>
                  <a:pt x="17" y="81"/>
                  <a:pt x="12" y="75"/>
                  <a:pt x="12" y="69"/>
                </a:cubicBezTo>
                <a:cubicBezTo>
                  <a:pt x="12" y="62"/>
                  <a:pt x="17" y="57"/>
                  <a:pt x="24" y="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960E60D-8FC5-4681-A34E-119B1D5A6FD9}"/>
              </a:ext>
            </a:extLst>
          </p:cNvPr>
          <p:cNvGrpSpPr/>
          <p:nvPr/>
        </p:nvGrpSpPr>
        <p:grpSpPr>
          <a:xfrm>
            <a:off x="9025128" y="172809"/>
            <a:ext cx="2844124" cy="483662"/>
            <a:chOff x="9025128" y="172809"/>
            <a:chExt cx="2844124" cy="48366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E1F3ABD-DF7D-4C9D-8819-1A359CEB1CA1}"/>
                </a:ext>
              </a:extLst>
            </p:cNvPr>
            <p:cNvSpPr txBox="1"/>
            <p:nvPr/>
          </p:nvSpPr>
          <p:spPr>
            <a:xfrm>
              <a:off x="10904885" y="287139"/>
              <a:ext cx="964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300" dirty="0"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en-ID" b="1" spc="3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F43D2AA-CE2B-4103-9A53-2F139ECEDABE}"/>
                </a:ext>
              </a:extLst>
            </p:cNvPr>
            <p:cNvGrpSpPr/>
            <p:nvPr/>
          </p:nvGrpSpPr>
          <p:grpSpPr>
            <a:xfrm>
              <a:off x="10502803" y="311277"/>
              <a:ext cx="329946" cy="329946"/>
              <a:chOff x="8233029" y="-301371"/>
              <a:chExt cx="200406" cy="200406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185F6B5-8545-41DB-81B0-B9FC6E253F33}"/>
                  </a:ext>
                </a:extLst>
              </p:cNvPr>
              <p:cNvSpPr/>
              <p:nvPr/>
            </p:nvSpPr>
            <p:spPr>
              <a:xfrm>
                <a:off x="8276844" y="-257556"/>
                <a:ext cx="112776" cy="112776"/>
              </a:xfrm>
              <a:prstGeom prst="ellipse">
                <a:avLst/>
              </a:prstGeom>
              <a:noFill/>
              <a:ln w="19050">
                <a:solidFill>
                  <a:srgbClr val="FB8A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AB28AF5-EB97-402E-B032-CE81D066CEF1}"/>
                  </a:ext>
                </a:extLst>
              </p:cNvPr>
              <p:cNvSpPr/>
              <p:nvPr/>
            </p:nvSpPr>
            <p:spPr>
              <a:xfrm>
                <a:off x="8233029" y="-301371"/>
                <a:ext cx="200406" cy="200406"/>
              </a:xfrm>
              <a:prstGeom prst="ellipse">
                <a:avLst/>
              </a:prstGeom>
              <a:noFill/>
              <a:ln w="19050">
                <a:solidFill>
                  <a:srgbClr val="FB8A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2588C28B-E982-4C9A-8FA0-B3F96E833911}"/>
                </a:ext>
              </a:extLst>
            </p:cNvPr>
            <p:cNvSpPr txBox="1">
              <a:spLocks/>
            </p:cNvSpPr>
            <p:nvPr/>
          </p:nvSpPr>
          <p:spPr>
            <a:xfrm>
              <a:off x="9025128" y="172809"/>
              <a:ext cx="1388832" cy="42120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San Francisco</a:t>
              </a:r>
              <a:endParaRPr lang="en-ID" sz="14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532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6D9AD3C4-1F14-45A0-98D6-7B56B78814DC}"/>
              </a:ext>
            </a:extLst>
          </p:cNvPr>
          <p:cNvSpPr txBox="1"/>
          <p:nvPr/>
        </p:nvSpPr>
        <p:spPr>
          <a:xfrm>
            <a:off x="11387068" y="61091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0CE8DCA-9D85-4F04-A701-127FC80631FC}" type="slidenum">
              <a:rPr lang="en-ID" sz="2400" b="1" smtClean="0">
                <a:latin typeface="Segoe UI" panose="020B0502040204020203" pitchFamily="34" charset="0"/>
                <a:cs typeface="Segoe UI" panose="020B0502040204020203" pitchFamily="34" charset="0"/>
              </a:rPr>
              <a:t>17</a:t>
            </a:fld>
            <a:endParaRPr lang="en-ID" sz="2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C1A19E-8F8F-4FF7-9859-DA30449F435F}"/>
              </a:ext>
            </a:extLst>
          </p:cNvPr>
          <p:cNvSpPr/>
          <p:nvPr/>
        </p:nvSpPr>
        <p:spPr>
          <a:xfrm>
            <a:off x="8667210" y="6357294"/>
            <a:ext cx="2513732" cy="45719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8" name="Imagen 10">
            <a:extLst>
              <a:ext uri="{FF2B5EF4-FFF2-40B4-BE49-F238E27FC236}">
                <a16:creationId xmlns:a16="http://schemas.microsoft.com/office/drawing/2014/main" id="{725BB7D2-34F0-4F64-805B-618FFE5566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25537"/>
            <a:ext cx="12192000" cy="2836863"/>
          </a:xfrm>
          <a:prstGeom prst="rect">
            <a:avLst/>
          </a:prstGeom>
        </p:spPr>
      </p:pic>
      <p:sp>
        <p:nvSpPr>
          <p:cNvPr id="55" name="Rectángulo 12">
            <a:extLst>
              <a:ext uri="{FF2B5EF4-FFF2-40B4-BE49-F238E27FC236}">
                <a16:creationId xmlns:a16="http://schemas.microsoft.com/office/drawing/2014/main" id="{48FB31AD-DEF0-4B43-9913-E66E94CC098A}"/>
              </a:ext>
            </a:extLst>
          </p:cNvPr>
          <p:cNvSpPr/>
          <p:nvPr/>
        </p:nvSpPr>
        <p:spPr>
          <a:xfrm>
            <a:off x="-2" y="1125538"/>
            <a:ext cx="12192000" cy="2836862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B0D1768A-AA72-4A57-AD03-8271BEB2E4E6}"/>
              </a:ext>
            </a:extLst>
          </p:cNvPr>
          <p:cNvSpPr txBox="1">
            <a:spLocks/>
          </p:cNvSpPr>
          <p:nvPr/>
        </p:nvSpPr>
        <p:spPr>
          <a:xfrm>
            <a:off x="602070" y="1813912"/>
            <a:ext cx="4215327" cy="102711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</a:t>
            </a:r>
            <a:endParaRPr lang="en-ID" sz="5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75BEB4-6445-432D-ABB6-9EA801AB129F}"/>
              </a:ext>
            </a:extLst>
          </p:cNvPr>
          <p:cNvSpPr/>
          <p:nvPr/>
        </p:nvSpPr>
        <p:spPr>
          <a:xfrm>
            <a:off x="694646" y="453533"/>
            <a:ext cx="1256270" cy="1200369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3B63E529-C649-4E31-8E41-777C1575DF33}"/>
              </a:ext>
            </a:extLst>
          </p:cNvPr>
          <p:cNvSpPr txBox="1">
            <a:spLocks/>
          </p:cNvSpPr>
          <p:nvPr/>
        </p:nvSpPr>
        <p:spPr>
          <a:xfrm>
            <a:off x="602070" y="2501660"/>
            <a:ext cx="3626825" cy="56883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ID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5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5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5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5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5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ID" sz="5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Donec</a:t>
            </a:r>
            <a:r>
              <a:rPr lang="en-ID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5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ID" sz="5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55DB1BD-4DC9-4704-B6C3-E03C6387D17E}"/>
              </a:ext>
            </a:extLst>
          </p:cNvPr>
          <p:cNvGrpSpPr/>
          <p:nvPr/>
        </p:nvGrpSpPr>
        <p:grpSpPr>
          <a:xfrm>
            <a:off x="1009976" y="779495"/>
            <a:ext cx="625610" cy="548444"/>
            <a:chOff x="8440738" y="2917826"/>
            <a:chExt cx="360363" cy="315913"/>
          </a:xfrm>
        </p:grpSpPr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766897D0-61D7-4951-B0DE-9256F7A2F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0738" y="3022601"/>
              <a:ext cx="88900" cy="142875"/>
            </a:xfrm>
            <a:custGeom>
              <a:avLst/>
              <a:gdLst>
                <a:gd name="T0" fmla="*/ 0 w 24"/>
                <a:gd name="T1" fmla="*/ 14 h 38"/>
                <a:gd name="T2" fmla="*/ 4 w 24"/>
                <a:gd name="T3" fmla="*/ 22 h 38"/>
                <a:gd name="T4" fmla="*/ 4 w 24"/>
                <a:gd name="T5" fmla="*/ 38 h 38"/>
                <a:gd name="T6" fmla="*/ 20 w 24"/>
                <a:gd name="T7" fmla="*/ 38 h 38"/>
                <a:gd name="T8" fmla="*/ 20 w 24"/>
                <a:gd name="T9" fmla="*/ 22 h 38"/>
                <a:gd name="T10" fmla="*/ 24 w 24"/>
                <a:gd name="T11" fmla="*/ 14 h 38"/>
                <a:gd name="T12" fmla="*/ 24 w 24"/>
                <a:gd name="T13" fmla="*/ 0 h 38"/>
                <a:gd name="T14" fmla="*/ 0 w 24"/>
                <a:gd name="T15" fmla="*/ 0 h 38"/>
                <a:gd name="T16" fmla="*/ 0 w 24"/>
                <a:gd name="T17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8">
                  <a:moveTo>
                    <a:pt x="0" y="14"/>
                  </a:moveTo>
                  <a:cubicBezTo>
                    <a:pt x="0" y="18"/>
                    <a:pt x="1" y="21"/>
                    <a:pt x="4" y="22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3" y="21"/>
                    <a:pt x="24" y="18"/>
                    <a:pt x="24" y="1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BBC83CAE-3BA8-48E2-AEA3-408442AC1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0613" y="3022601"/>
              <a:ext cx="90488" cy="142875"/>
            </a:xfrm>
            <a:custGeom>
              <a:avLst/>
              <a:gdLst>
                <a:gd name="T0" fmla="*/ 0 w 24"/>
                <a:gd name="T1" fmla="*/ 0 h 38"/>
                <a:gd name="T2" fmla="*/ 0 w 24"/>
                <a:gd name="T3" fmla="*/ 14 h 38"/>
                <a:gd name="T4" fmla="*/ 4 w 24"/>
                <a:gd name="T5" fmla="*/ 22 h 38"/>
                <a:gd name="T6" fmla="*/ 4 w 24"/>
                <a:gd name="T7" fmla="*/ 38 h 38"/>
                <a:gd name="T8" fmla="*/ 20 w 24"/>
                <a:gd name="T9" fmla="*/ 38 h 38"/>
                <a:gd name="T10" fmla="*/ 20 w 24"/>
                <a:gd name="T11" fmla="*/ 22 h 38"/>
                <a:gd name="T12" fmla="*/ 24 w 24"/>
                <a:gd name="T13" fmla="*/ 14 h 38"/>
                <a:gd name="T14" fmla="*/ 24 w 24"/>
                <a:gd name="T15" fmla="*/ 0 h 38"/>
                <a:gd name="T16" fmla="*/ 0 w 24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8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8"/>
                    <a:pt x="1" y="21"/>
                    <a:pt x="4" y="22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3" y="21"/>
                    <a:pt x="24" y="18"/>
                    <a:pt x="24" y="14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752ED952-0E5D-4D4D-B2E8-B7EB04B63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9800" y="3022601"/>
              <a:ext cx="120650" cy="211138"/>
            </a:xfrm>
            <a:custGeom>
              <a:avLst/>
              <a:gdLst>
                <a:gd name="T0" fmla="*/ 0 w 32"/>
                <a:gd name="T1" fmla="*/ 22 h 56"/>
                <a:gd name="T2" fmla="*/ 8 w 32"/>
                <a:gd name="T3" fmla="*/ 32 h 56"/>
                <a:gd name="T4" fmla="*/ 8 w 32"/>
                <a:gd name="T5" fmla="*/ 56 h 56"/>
                <a:gd name="T6" fmla="*/ 24 w 32"/>
                <a:gd name="T7" fmla="*/ 56 h 56"/>
                <a:gd name="T8" fmla="*/ 24 w 32"/>
                <a:gd name="T9" fmla="*/ 32 h 56"/>
                <a:gd name="T10" fmla="*/ 32 w 32"/>
                <a:gd name="T11" fmla="*/ 22 h 56"/>
                <a:gd name="T12" fmla="*/ 32 w 32"/>
                <a:gd name="T13" fmla="*/ 0 h 56"/>
                <a:gd name="T14" fmla="*/ 0 w 32"/>
                <a:gd name="T15" fmla="*/ 0 h 56"/>
                <a:gd name="T16" fmla="*/ 0 w 32"/>
                <a:gd name="T17" fmla="*/ 2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6">
                  <a:moveTo>
                    <a:pt x="0" y="22"/>
                  </a:moveTo>
                  <a:cubicBezTo>
                    <a:pt x="0" y="27"/>
                    <a:pt x="3" y="31"/>
                    <a:pt x="8" y="32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9" y="31"/>
                    <a:pt x="32" y="27"/>
                    <a:pt x="32" y="2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Oval 64">
              <a:extLst>
                <a:ext uri="{FF2B5EF4-FFF2-40B4-BE49-F238E27FC236}">
                  <a16:creationId xmlns:a16="http://schemas.microsoft.com/office/drawing/2014/main" id="{57F9D681-8AA4-4350-A6F3-89154A79F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4900" y="2947988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Oval 65">
              <a:extLst>
                <a:ext uri="{FF2B5EF4-FFF2-40B4-BE49-F238E27FC236}">
                  <a16:creationId xmlns:a16="http://schemas.microsoft.com/office/drawing/2014/main" id="{ED9F23B3-A0AB-42D1-BFD9-CE22A0FAF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5025" y="2947988"/>
              <a:ext cx="60325" cy="603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Oval 66">
              <a:extLst>
                <a:ext uri="{FF2B5EF4-FFF2-40B4-BE49-F238E27FC236}">
                  <a16:creationId xmlns:a16="http://schemas.microsoft.com/office/drawing/2014/main" id="{F1A91DD7-DDFB-4D68-9C5A-4B8B616F1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5675" y="2917826"/>
              <a:ext cx="90488" cy="904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72C0BC4-B6BA-4F9B-9F93-EC4EF2DF18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6650" y="3327400"/>
            <a:ext cx="3215709" cy="25692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0D81DC-03E8-40E8-A470-51335D4790C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136504" y="3327400"/>
            <a:ext cx="3215708" cy="2569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94F076-4147-4263-B609-8BEE268928A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788" y="3327400"/>
            <a:ext cx="3232717" cy="25692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4A5DC1-D908-4D2F-A61A-A03054529F6D}"/>
              </a:ext>
            </a:extLst>
          </p:cNvPr>
          <p:cNvSpPr/>
          <p:nvPr/>
        </p:nvSpPr>
        <p:spPr>
          <a:xfrm rot="10800000">
            <a:off x="839786" y="3327400"/>
            <a:ext cx="3232717" cy="2569210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55000"/>
                </a:schemeClr>
              </a:gs>
              <a:gs pos="100000">
                <a:srgbClr val="FB8A0D">
                  <a:alpha val="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E752734-7939-4A57-8808-4E0C7C3203C8}"/>
              </a:ext>
            </a:extLst>
          </p:cNvPr>
          <p:cNvSpPr/>
          <p:nvPr/>
        </p:nvSpPr>
        <p:spPr>
          <a:xfrm rot="10800000">
            <a:off x="4496648" y="3327400"/>
            <a:ext cx="3215709" cy="2569210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55000"/>
                </a:schemeClr>
              </a:gs>
              <a:gs pos="100000">
                <a:srgbClr val="FB8A0D">
                  <a:alpha val="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C7F548F-44FE-4BA2-9B89-EF0D1D85CDD3}"/>
              </a:ext>
            </a:extLst>
          </p:cNvPr>
          <p:cNvSpPr/>
          <p:nvPr/>
        </p:nvSpPr>
        <p:spPr>
          <a:xfrm rot="10800000">
            <a:off x="8136504" y="3327400"/>
            <a:ext cx="3215708" cy="2569210"/>
          </a:xfrm>
          <a:prstGeom prst="rect">
            <a:avLst/>
          </a:prstGeom>
          <a:gradFill flip="none" rotWithShape="1">
            <a:gsLst>
              <a:gs pos="33000">
                <a:schemeClr val="tx1">
                  <a:alpha val="55000"/>
                </a:schemeClr>
              </a:gs>
              <a:gs pos="100000">
                <a:srgbClr val="FB8A0D">
                  <a:alpha val="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425F26-239E-4F5D-B341-E2E1B3773F40}"/>
              </a:ext>
            </a:extLst>
          </p:cNvPr>
          <p:cNvGrpSpPr/>
          <p:nvPr/>
        </p:nvGrpSpPr>
        <p:grpSpPr>
          <a:xfrm>
            <a:off x="9025128" y="172809"/>
            <a:ext cx="2844124" cy="483662"/>
            <a:chOff x="9025128" y="172809"/>
            <a:chExt cx="2844124" cy="48366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CCF806-4A69-4C33-90A8-52D2258EF952}"/>
                </a:ext>
              </a:extLst>
            </p:cNvPr>
            <p:cNvSpPr txBox="1"/>
            <p:nvPr/>
          </p:nvSpPr>
          <p:spPr>
            <a:xfrm>
              <a:off x="10904885" y="287139"/>
              <a:ext cx="964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300" dirty="0"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en-ID" b="1" spc="3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B953958-6F15-455A-A2E8-7F2F5B5800D3}"/>
                </a:ext>
              </a:extLst>
            </p:cNvPr>
            <p:cNvGrpSpPr/>
            <p:nvPr/>
          </p:nvGrpSpPr>
          <p:grpSpPr>
            <a:xfrm>
              <a:off x="10502803" y="311277"/>
              <a:ext cx="329946" cy="329946"/>
              <a:chOff x="8233029" y="-301371"/>
              <a:chExt cx="200406" cy="200406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B3B9D9D-7EDE-455E-8D52-A19FE5FA96A4}"/>
                  </a:ext>
                </a:extLst>
              </p:cNvPr>
              <p:cNvSpPr/>
              <p:nvPr/>
            </p:nvSpPr>
            <p:spPr>
              <a:xfrm>
                <a:off x="8276844" y="-257556"/>
                <a:ext cx="112776" cy="112776"/>
              </a:xfrm>
              <a:prstGeom prst="ellipse">
                <a:avLst/>
              </a:prstGeom>
              <a:noFill/>
              <a:ln w="19050">
                <a:solidFill>
                  <a:srgbClr val="FB8A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F392C44-534A-405C-ACDB-35B5032EA29D}"/>
                  </a:ext>
                </a:extLst>
              </p:cNvPr>
              <p:cNvSpPr/>
              <p:nvPr/>
            </p:nvSpPr>
            <p:spPr>
              <a:xfrm>
                <a:off x="8233029" y="-301371"/>
                <a:ext cx="200406" cy="200406"/>
              </a:xfrm>
              <a:prstGeom prst="ellipse">
                <a:avLst/>
              </a:prstGeom>
              <a:noFill/>
              <a:ln w="19050">
                <a:solidFill>
                  <a:srgbClr val="FB8A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1CF31A8A-82C5-49A6-B03C-253A668F90EE}"/>
                </a:ext>
              </a:extLst>
            </p:cNvPr>
            <p:cNvSpPr txBox="1">
              <a:spLocks/>
            </p:cNvSpPr>
            <p:nvPr/>
          </p:nvSpPr>
          <p:spPr>
            <a:xfrm>
              <a:off x="9025128" y="172809"/>
              <a:ext cx="1388832" cy="42120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San Francisco</a:t>
              </a:r>
              <a:endParaRPr lang="en-ID" sz="14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072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DF4BE-21D5-4926-B7FB-69B5771443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753"/>
            <a:ext cx="12211050" cy="61862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BDC511-C066-4E42-82DC-FEB64871C74A}"/>
              </a:ext>
            </a:extLst>
          </p:cNvPr>
          <p:cNvSpPr/>
          <p:nvPr/>
        </p:nvSpPr>
        <p:spPr>
          <a:xfrm rot="10800000">
            <a:off x="-2" y="0"/>
            <a:ext cx="12192001" cy="618552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91000"/>
                </a:schemeClr>
              </a:gs>
              <a:gs pos="100000">
                <a:schemeClr val="tx1">
                  <a:alpha val="29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847535-F7C6-4CA3-88E0-313B6E50B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272" y="3447555"/>
            <a:ext cx="4403486" cy="2413567"/>
          </a:xfrm>
        </p:spPr>
        <p:txBody>
          <a:bodyPr anchor="t" anchorCtr="0">
            <a:normAutofit fontScale="90000"/>
          </a:bodyPr>
          <a:lstStyle/>
          <a:p>
            <a:pPr algn="l"/>
            <a:r>
              <a:rPr lang="en-US" sz="8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YOU.</a:t>
            </a:r>
            <a:endParaRPr lang="en-ID" sz="8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12B6FD-CE12-4A47-BC24-F9590411A125}"/>
              </a:ext>
            </a:extLst>
          </p:cNvPr>
          <p:cNvGrpSpPr/>
          <p:nvPr/>
        </p:nvGrpSpPr>
        <p:grpSpPr>
          <a:xfrm>
            <a:off x="9006840" y="4976885"/>
            <a:ext cx="2847898" cy="483662"/>
            <a:chOff x="9021354" y="172809"/>
            <a:chExt cx="2847898" cy="48366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69FF3A-C0CB-41A9-8093-56E412F681F2}"/>
                </a:ext>
              </a:extLst>
            </p:cNvPr>
            <p:cNvSpPr txBox="1"/>
            <p:nvPr/>
          </p:nvSpPr>
          <p:spPr>
            <a:xfrm>
              <a:off x="10904885" y="287139"/>
              <a:ext cx="964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3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en-ID" b="1" spc="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C5A735D-0FD3-43BD-B684-6D3DD83D1A30}"/>
                </a:ext>
              </a:extLst>
            </p:cNvPr>
            <p:cNvGrpSpPr/>
            <p:nvPr/>
          </p:nvGrpSpPr>
          <p:grpSpPr>
            <a:xfrm>
              <a:off x="10502803" y="311277"/>
              <a:ext cx="329946" cy="329946"/>
              <a:chOff x="8233029" y="-301371"/>
              <a:chExt cx="200406" cy="200406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5970D62-AD87-431E-9C40-1D7396924060}"/>
                  </a:ext>
                </a:extLst>
              </p:cNvPr>
              <p:cNvSpPr/>
              <p:nvPr/>
            </p:nvSpPr>
            <p:spPr>
              <a:xfrm>
                <a:off x="8276844" y="-257556"/>
                <a:ext cx="112776" cy="112776"/>
              </a:xfrm>
              <a:prstGeom prst="ellipse">
                <a:avLst/>
              </a:prstGeom>
              <a:noFill/>
              <a:ln w="19050">
                <a:solidFill>
                  <a:srgbClr val="FB8A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C883502-C58B-42EF-9798-195C9645ABAA}"/>
                  </a:ext>
                </a:extLst>
              </p:cNvPr>
              <p:cNvSpPr/>
              <p:nvPr/>
            </p:nvSpPr>
            <p:spPr>
              <a:xfrm>
                <a:off x="8233029" y="-301371"/>
                <a:ext cx="200406" cy="200406"/>
              </a:xfrm>
              <a:prstGeom prst="ellipse">
                <a:avLst/>
              </a:prstGeom>
              <a:noFill/>
              <a:ln w="19050">
                <a:solidFill>
                  <a:srgbClr val="FB8A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87A8EFA3-B996-4AE1-960C-D90FB4F72EA1}"/>
                </a:ext>
              </a:extLst>
            </p:cNvPr>
            <p:cNvSpPr txBox="1">
              <a:spLocks/>
            </p:cNvSpPr>
            <p:nvPr/>
          </p:nvSpPr>
          <p:spPr>
            <a:xfrm>
              <a:off x="9021354" y="172809"/>
              <a:ext cx="1392606" cy="42120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400" b="1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San Francisco</a:t>
              </a:r>
              <a:endParaRPr lang="en-ID" sz="14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14EA5D6-1BF4-46E8-9D3E-7F2CD3F84976}"/>
              </a:ext>
            </a:extLst>
          </p:cNvPr>
          <p:cNvSpPr/>
          <p:nvPr/>
        </p:nvSpPr>
        <p:spPr>
          <a:xfrm>
            <a:off x="695325" y="1"/>
            <a:ext cx="4225018" cy="2960914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FE77567-D369-4B83-8318-02D70EBA500F}"/>
              </a:ext>
            </a:extLst>
          </p:cNvPr>
          <p:cNvSpPr/>
          <p:nvPr/>
        </p:nvSpPr>
        <p:spPr>
          <a:xfrm>
            <a:off x="4920342" y="1364343"/>
            <a:ext cx="449943" cy="1596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47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344893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, grass, night, sky&#10;&#10;Description automatically generated">
            <a:extLst>
              <a:ext uri="{FF2B5EF4-FFF2-40B4-BE49-F238E27FC236}">
                <a16:creationId xmlns:a16="http://schemas.microsoft.com/office/drawing/2014/main" id="{893CFB3E-DE13-4606-B225-7E976AF8D4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0838" y="1118290"/>
            <a:ext cx="4051162" cy="45141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9AD3C4-1F14-45A0-98D6-7B56B78814DC}"/>
              </a:ext>
            </a:extLst>
          </p:cNvPr>
          <p:cNvSpPr txBox="1"/>
          <p:nvPr/>
        </p:nvSpPr>
        <p:spPr>
          <a:xfrm>
            <a:off x="11387068" y="61091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0CE8DCA-9D85-4F04-A701-127FC80631FC}" type="slidenum">
              <a:rPr lang="en-ID" sz="2400" b="1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fld>
            <a:endParaRPr lang="en-ID" sz="2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C1A19E-8F8F-4FF7-9859-DA30449F435F}"/>
              </a:ext>
            </a:extLst>
          </p:cNvPr>
          <p:cNvSpPr/>
          <p:nvPr/>
        </p:nvSpPr>
        <p:spPr>
          <a:xfrm>
            <a:off x="8667210" y="6357294"/>
            <a:ext cx="2513732" cy="45719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4895FB-0E91-49C9-AA87-E79DD491D6B0}"/>
              </a:ext>
            </a:extLst>
          </p:cNvPr>
          <p:cNvSpPr/>
          <p:nvPr/>
        </p:nvSpPr>
        <p:spPr>
          <a:xfrm>
            <a:off x="-1" y="1118146"/>
            <a:ext cx="8140839" cy="45141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C4E58A-B0A0-410B-8C8B-8060CB682883}"/>
              </a:ext>
            </a:extLst>
          </p:cNvPr>
          <p:cNvSpPr/>
          <p:nvPr/>
        </p:nvSpPr>
        <p:spPr>
          <a:xfrm>
            <a:off x="8140838" y="1122745"/>
            <a:ext cx="4051162" cy="4514127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ABB6AE2-41CE-4B12-95F8-29F9CC330FB8}"/>
              </a:ext>
            </a:extLst>
          </p:cNvPr>
          <p:cNvSpPr txBox="1">
            <a:spLocks/>
          </p:cNvSpPr>
          <p:nvPr/>
        </p:nvSpPr>
        <p:spPr>
          <a:xfrm>
            <a:off x="7437014" y="1690154"/>
            <a:ext cx="4944920" cy="23494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4800" b="1" dirty="0">
                <a:solidFill>
                  <a:srgbClr val="FB8A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PODSTAWOWE INORMACJE</a:t>
            </a:r>
            <a:endParaRPr lang="en-US" sz="4800" b="1" dirty="0">
              <a:solidFill>
                <a:srgbClr val="FB8A0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25">
            <a:extLst>
              <a:ext uri="{FF2B5EF4-FFF2-40B4-BE49-F238E27FC236}">
                <a16:creationId xmlns:a16="http://schemas.microsoft.com/office/drawing/2014/main" id="{6379DCCD-76D9-476C-8FCE-49B8BF8184CF}"/>
              </a:ext>
            </a:extLst>
          </p:cNvPr>
          <p:cNvSpPr/>
          <p:nvPr/>
        </p:nvSpPr>
        <p:spPr>
          <a:xfrm>
            <a:off x="1372152" y="644499"/>
            <a:ext cx="2563078" cy="2562824"/>
          </a:xfrm>
          <a:prstGeom prst="rect">
            <a:avLst/>
          </a:prstGeom>
          <a:solidFill>
            <a:srgbClr val="FB8A0D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: Rounded Corners 25">
            <a:extLst>
              <a:ext uri="{FF2B5EF4-FFF2-40B4-BE49-F238E27FC236}">
                <a16:creationId xmlns:a16="http://schemas.microsoft.com/office/drawing/2014/main" id="{594F2F0F-2CAB-418D-BA33-842F759B8CB3}"/>
              </a:ext>
            </a:extLst>
          </p:cNvPr>
          <p:cNvSpPr/>
          <p:nvPr/>
        </p:nvSpPr>
        <p:spPr>
          <a:xfrm>
            <a:off x="4244122" y="644499"/>
            <a:ext cx="2563078" cy="2562824"/>
          </a:xfrm>
          <a:prstGeom prst="rect">
            <a:avLst/>
          </a:prstGeom>
          <a:solidFill>
            <a:srgbClr val="FB8A0D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: Rounded Corners 25">
            <a:extLst>
              <a:ext uri="{FF2B5EF4-FFF2-40B4-BE49-F238E27FC236}">
                <a16:creationId xmlns:a16="http://schemas.microsoft.com/office/drawing/2014/main" id="{E3883835-DC76-4A02-8F00-88DADBA925E7}"/>
              </a:ext>
            </a:extLst>
          </p:cNvPr>
          <p:cNvSpPr/>
          <p:nvPr/>
        </p:nvSpPr>
        <p:spPr>
          <a:xfrm>
            <a:off x="1372152" y="3631995"/>
            <a:ext cx="2563078" cy="2562824"/>
          </a:xfrm>
          <a:prstGeom prst="rect">
            <a:avLst/>
          </a:prstGeom>
          <a:solidFill>
            <a:srgbClr val="FB8A0D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Rectangle: Rounded Corners 25">
            <a:extLst>
              <a:ext uri="{FF2B5EF4-FFF2-40B4-BE49-F238E27FC236}">
                <a16:creationId xmlns:a16="http://schemas.microsoft.com/office/drawing/2014/main" id="{3F5F3D8A-4142-4D4C-B114-1AB503EFF810}"/>
              </a:ext>
            </a:extLst>
          </p:cNvPr>
          <p:cNvSpPr/>
          <p:nvPr/>
        </p:nvSpPr>
        <p:spPr>
          <a:xfrm>
            <a:off x="4244122" y="3623117"/>
            <a:ext cx="2563078" cy="2562824"/>
          </a:xfrm>
          <a:prstGeom prst="rect">
            <a:avLst/>
          </a:prstGeom>
          <a:solidFill>
            <a:srgbClr val="FB8A0D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42">
            <a:extLst>
              <a:ext uri="{FF2B5EF4-FFF2-40B4-BE49-F238E27FC236}">
                <a16:creationId xmlns:a16="http://schemas.microsoft.com/office/drawing/2014/main" id="{6A7720C5-2128-4A1B-9807-D382E87F2AA4}"/>
              </a:ext>
            </a:extLst>
          </p:cNvPr>
          <p:cNvSpPr/>
          <p:nvPr/>
        </p:nvSpPr>
        <p:spPr>
          <a:xfrm>
            <a:off x="2828685" y="2161705"/>
            <a:ext cx="2521984" cy="25159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tIns="612000" anchor="ctr" anchorCtr="1">
            <a:noAutofit/>
          </a:bodyPr>
          <a:lstStyle/>
          <a:p>
            <a:pPr lvl="0" algn="ctr">
              <a:defRPr/>
            </a:pPr>
            <a:r>
              <a:rPr lang="pl-PL" b="1" dirty="0">
                <a:latin typeface="Segoe UI" panose="020B0502040204020203" pitchFamily="34" charset="0"/>
                <a:ea typeface="Roboto" pitchFamily="2" charset="0"/>
                <a:cs typeface="Segoe UI" panose="020B0502040204020203" pitchFamily="34" charset="0"/>
              </a:rPr>
              <a:t>Zakres czasowy</a:t>
            </a:r>
          </a:p>
          <a:p>
            <a:pPr lvl="0" algn="ctr">
              <a:defRPr/>
            </a:pPr>
            <a:r>
              <a:rPr lang="pl-PL" sz="2800" b="1" dirty="0">
                <a:latin typeface="Segoe UI" panose="020B0502040204020203" pitchFamily="34" charset="0"/>
                <a:ea typeface="Roboto" pitchFamily="2" charset="0"/>
                <a:cs typeface="Segoe UI" panose="020B0502040204020203" pitchFamily="34" charset="0"/>
              </a:rPr>
              <a:t>2008/2009 -</a:t>
            </a:r>
            <a:br>
              <a:rPr lang="pl-PL" sz="2800" b="1" dirty="0">
                <a:latin typeface="Segoe UI" panose="020B0502040204020203" pitchFamily="34" charset="0"/>
                <a:ea typeface="Roboto" pitchFamily="2" charset="0"/>
                <a:cs typeface="Segoe UI" panose="020B0502040204020203" pitchFamily="34" charset="0"/>
              </a:rPr>
            </a:br>
            <a:r>
              <a:rPr lang="pl-PL" sz="2800" b="1" dirty="0">
                <a:latin typeface="Segoe UI" panose="020B0502040204020203" pitchFamily="34" charset="0"/>
                <a:ea typeface="Roboto" pitchFamily="2" charset="0"/>
                <a:cs typeface="Segoe UI" panose="020B0502040204020203" pitchFamily="34" charset="0"/>
              </a:rPr>
              <a:t> 2015/2016</a:t>
            </a:r>
            <a:endParaRPr lang="en-US" sz="2800" b="1" dirty="0">
              <a:latin typeface="Segoe UI" panose="020B0502040204020203" pitchFamily="34" charset="0"/>
              <a:ea typeface="Roboto" pitchFamily="2" charset="0"/>
              <a:cs typeface="Segoe UI" panose="020B0502040204020203" pitchFamily="34" charset="0"/>
            </a:endParaRPr>
          </a:p>
        </p:txBody>
      </p:sp>
      <p:sp>
        <p:nvSpPr>
          <p:cNvPr id="38" name="Rectangle 6">
            <a:extLst>
              <a:ext uri="{FF2B5EF4-FFF2-40B4-BE49-F238E27FC236}">
                <a16:creationId xmlns:a16="http://schemas.microsoft.com/office/drawing/2014/main" id="{66609A46-13F5-410B-9C2F-8318F63102C3}"/>
              </a:ext>
            </a:extLst>
          </p:cNvPr>
          <p:cNvSpPr/>
          <p:nvPr/>
        </p:nvSpPr>
        <p:spPr>
          <a:xfrm>
            <a:off x="1372152" y="908346"/>
            <a:ext cx="1893123" cy="1446550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lvl="0">
              <a:defRPr/>
            </a:pPr>
            <a:r>
              <a:rPr lang="pl-PL" sz="2000" dirty="0">
                <a:solidFill>
                  <a:srgbClr val="0D1326"/>
                </a:solidFill>
                <a:latin typeface="Segoe UI" panose="020B0502040204020203" pitchFamily="34" charset="0"/>
                <a:ea typeface="Roboto" pitchFamily="2" charset="0"/>
                <a:cs typeface="Segoe UI" panose="020B0502040204020203" pitchFamily="34" charset="0"/>
              </a:rPr>
              <a:t>Kraje/Ligi</a:t>
            </a:r>
          </a:p>
          <a:p>
            <a:pPr lvl="0">
              <a:defRPr/>
            </a:pPr>
            <a:endParaRPr lang="pl-PL" sz="2000" dirty="0">
              <a:solidFill>
                <a:srgbClr val="0D1326"/>
              </a:solidFill>
              <a:latin typeface="Segoe UI" panose="020B0502040204020203" pitchFamily="34" charset="0"/>
              <a:ea typeface="Roboto" pitchFamily="2" charset="0"/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pl-PL" sz="4800" b="1" dirty="0">
                <a:solidFill>
                  <a:srgbClr val="0D1326"/>
                </a:solidFill>
                <a:latin typeface="Segoe UI" panose="020B0502040204020203" pitchFamily="34" charset="0"/>
                <a:ea typeface="Roboto" pitchFamily="2" charset="0"/>
                <a:cs typeface="Segoe UI" panose="020B0502040204020203" pitchFamily="34" charset="0"/>
              </a:rPr>
              <a:t>9</a:t>
            </a:r>
            <a:endParaRPr lang="en-ID" sz="4800" b="1" dirty="0">
              <a:solidFill>
                <a:srgbClr val="0D1326"/>
              </a:solidFill>
              <a:latin typeface="Segoe UI" panose="020B0502040204020203" pitchFamily="34" charset="0"/>
              <a:ea typeface="Roboto" pitchFamily="2" charset="0"/>
              <a:cs typeface="Segoe UI" panose="020B0502040204020203" pitchFamily="34" charset="0"/>
            </a:endParaRPr>
          </a:p>
        </p:txBody>
      </p:sp>
      <p:sp>
        <p:nvSpPr>
          <p:cNvPr id="42" name="Rectangle 6">
            <a:extLst>
              <a:ext uri="{FF2B5EF4-FFF2-40B4-BE49-F238E27FC236}">
                <a16:creationId xmlns:a16="http://schemas.microsoft.com/office/drawing/2014/main" id="{5E5D4001-8B27-4C98-BEDC-6CE7205E2B8F}"/>
              </a:ext>
            </a:extLst>
          </p:cNvPr>
          <p:cNvSpPr/>
          <p:nvPr/>
        </p:nvSpPr>
        <p:spPr>
          <a:xfrm>
            <a:off x="1372151" y="4572000"/>
            <a:ext cx="2365347" cy="1446550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lvl="0">
              <a:defRPr/>
            </a:pPr>
            <a:r>
              <a:rPr lang="pl-PL" sz="4800" b="1" dirty="0">
                <a:solidFill>
                  <a:srgbClr val="0D1326"/>
                </a:solidFill>
                <a:latin typeface="Segoe UI" panose="020B0502040204020203" pitchFamily="34" charset="0"/>
                <a:ea typeface="Roboto" pitchFamily="2" charset="0"/>
                <a:cs typeface="Segoe UI" panose="020B0502040204020203" pitchFamily="34" charset="0"/>
              </a:rPr>
              <a:t>11 060</a:t>
            </a:r>
          </a:p>
          <a:p>
            <a:pPr lvl="0">
              <a:defRPr/>
            </a:pPr>
            <a:endParaRPr lang="pl-PL" sz="2000" dirty="0">
              <a:solidFill>
                <a:srgbClr val="0D1326"/>
              </a:solidFill>
              <a:latin typeface="Segoe UI" panose="020B0502040204020203" pitchFamily="34" charset="0"/>
              <a:ea typeface="Roboto" pitchFamily="2" charset="0"/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pl-PL" sz="2000" dirty="0">
                <a:solidFill>
                  <a:srgbClr val="0D1326"/>
                </a:solidFill>
                <a:latin typeface="Segoe UI" panose="020B0502040204020203" pitchFamily="34" charset="0"/>
                <a:ea typeface="Roboto" pitchFamily="2" charset="0"/>
                <a:cs typeface="Segoe UI" panose="020B0502040204020203" pitchFamily="34" charset="0"/>
              </a:rPr>
              <a:t>Piłkarze</a:t>
            </a:r>
            <a:endParaRPr lang="en-ID" sz="2000" dirty="0">
              <a:solidFill>
                <a:srgbClr val="0D1326"/>
              </a:solidFill>
              <a:latin typeface="Segoe UI" panose="020B0502040204020203" pitchFamily="34" charset="0"/>
              <a:ea typeface="Roboto" pitchFamily="2" charset="0"/>
              <a:cs typeface="Segoe UI" panose="020B0502040204020203" pitchFamily="34" charset="0"/>
            </a:endParaRP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D8BB872A-50C3-4114-8AD6-0F52F1A16B1C}"/>
              </a:ext>
            </a:extLst>
          </p:cNvPr>
          <p:cNvSpPr/>
          <p:nvPr/>
        </p:nvSpPr>
        <p:spPr>
          <a:xfrm>
            <a:off x="4216535" y="908346"/>
            <a:ext cx="2566346" cy="2062103"/>
          </a:xfrm>
          <a:prstGeom prst="rect">
            <a:avLst/>
          </a:prstGeom>
        </p:spPr>
        <p:txBody>
          <a:bodyPr wrap="square" lIns="0" rIns="252000">
            <a:spAutoFit/>
          </a:bodyPr>
          <a:lstStyle/>
          <a:p>
            <a:pPr lvl="0" algn="r">
              <a:defRPr/>
            </a:pPr>
            <a:r>
              <a:rPr lang="pl-PL" sz="2000" dirty="0">
                <a:solidFill>
                  <a:srgbClr val="0D1326"/>
                </a:solidFill>
                <a:latin typeface="Segoe UI" panose="020B0502040204020203" pitchFamily="34" charset="0"/>
                <a:ea typeface="Roboto" pitchFamily="2" charset="0"/>
                <a:cs typeface="Segoe UI" panose="020B0502040204020203" pitchFamily="34" charset="0"/>
              </a:rPr>
              <a:t>Zespoły</a:t>
            </a:r>
          </a:p>
          <a:p>
            <a:pPr lvl="0" algn="r">
              <a:defRPr/>
            </a:pPr>
            <a:endParaRPr lang="pl-PL" sz="2000" dirty="0">
              <a:solidFill>
                <a:srgbClr val="0D1326"/>
              </a:solidFill>
              <a:latin typeface="Segoe UI" panose="020B0502040204020203" pitchFamily="34" charset="0"/>
              <a:ea typeface="Roboto" pitchFamily="2" charset="0"/>
              <a:cs typeface="Segoe UI" panose="020B0502040204020203" pitchFamily="34" charset="0"/>
            </a:endParaRPr>
          </a:p>
          <a:p>
            <a:pPr lvl="0" algn="r">
              <a:defRPr/>
            </a:pPr>
            <a:r>
              <a:rPr lang="pl-PL" sz="4800" b="1" dirty="0">
                <a:solidFill>
                  <a:srgbClr val="0D1326"/>
                </a:solidFill>
                <a:latin typeface="Segoe UI" panose="020B0502040204020203" pitchFamily="34" charset="0"/>
                <a:ea typeface="Roboto" pitchFamily="2" charset="0"/>
                <a:cs typeface="Segoe UI" panose="020B0502040204020203" pitchFamily="34" charset="0"/>
              </a:rPr>
              <a:t>299</a:t>
            </a:r>
          </a:p>
          <a:p>
            <a:pPr lvl="0" algn="r">
              <a:defRPr/>
            </a:pPr>
            <a:endParaRPr lang="pl-PL" sz="2000" dirty="0">
              <a:solidFill>
                <a:srgbClr val="0D1326"/>
              </a:solidFill>
              <a:latin typeface="Segoe UI" panose="020B0502040204020203" pitchFamily="34" charset="0"/>
              <a:ea typeface="Roboto" pitchFamily="2" charset="0"/>
              <a:cs typeface="Segoe UI" panose="020B0502040204020203" pitchFamily="34" charset="0"/>
            </a:endParaRPr>
          </a:p>
          <a:p>
            <a:pPr lvl="0" algn="r">
              <a:defRPr/>
            </a:pPr>
            <a:endParaRPr lang="en-ID" sz="2000" dirty="0">
              <a:solidFill>
                <a:srgbClr val="0D1326"/>
              </a:solidFill>
              <a:latin typeface="Segoe UI" panose="020B0502040204020203" pitchFamily="34" charset="0"/>
              <a:ea typeface="Roboto" pitchFamily="2" charset="0"/>
              <a:cs typeface="Segoe UI" panose="020B0502040204020203" pitchFamily="34" charset="0"/>
            </a:endParaRPr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B6B32266-0850-48EA-A557-7A8AD576B5C3}"/>
              </a:ext>
            </a:extLst>
          </p:cNvPr>
          <p:cNvSpPr/>
          <p:nvPr/>
        </p:nvSpPr>
        <p:spPr>
          <a:xfrm>
            <a:off x="4623232" y="4572000"/>
            <a:ext cx="2183968" cy="1446550"/>
          </a:xfrm>
          <a:prstGeom prst="rect">
            <a:avLst/>
          </a:prstGeom>
        </p:spPr>
        <p:txBody>
          <a:bodyPr wrap="square" lIns="0" rIns="252000">
            <a:spAutoFit/>
          </a:bodyPr>
          <a:lstStyle/>
          <a:p>
            <a:pPr lvl="0" algn="r">
              <a:defRPr/>
            </a:pPr>
            <a:r>
              <a:rPr lang="pl-PL" sz="4800" b="1" dirty="0">
                <a:solidFill>
                  <a:srgbClr val="0D1326"/>
                </a:solidFill>
                <a:latin typeface="Segoe UI" panose="020B0502040204020203" pitchFamily="34" charset="0"/>
                <a:ea typeface="Roboto" pitchFamily="2" charset="0"/>
                <a:cs typeface="Segoe UI" panose="020B0502040204020203" pitchFamily="34" charset="0"/>
              </a:rPr>
              <a:t>25 979</a:t>
            </a:r>
          </a:p>
          <a:p>
            <a:pPr lvl="0" algn="r">
              <a:defRPr/>
            </a:pPr>
            <a:endParaRPr lang="pl-PL" sz="2000" dirty="0">
              <a:solidFill>
                <a:srgbClr val="0D1326"/>
              </a:solidFill>
              <a:latin typeface="Segoe UI" panose="020B0502040204020203" pitchFamily="34" charset="0"/>
              <a:ea typeface="Roboto" pitchFamily="2" charset="0"/>
              <a:cs typeface="Segoe UI" panose="020B0502040204020203" pitchFamily="34" charset="0"/>
            </a:endParaRPr>
          </a:p>
          <a:p>
            <a:pPr lvl="0" algn="r">
              <a:defRPr/>
            </a:pPr>
            <a:r>
              <a:rPr lang="pl-PL" sz="2000" dirty="0">
                <a:solidFill>
                  <a:srgbClr val="0D1326"/>
                </a:solidFill>
                <a:latin typeface="Segoe UI" panose="020B0502040204020203" pitchFamily="34" charset="0"/>
                <a:ea typeface="Roboto" pitchFamily="2" charset="0"/>
                <a:cs typeface="Segoe UI" panose="020B0502040204020203" pitchFamily="34" charset="0"/>
              </a:rPr>
              <a:t>Mecze</a:t>
            </a:r>
            <a:endParaRPr lang="en-ID" sz="2000" dirty="0">
              <a:solidFill>
                <a:srgbClr val="0D1326"/>
              </a:solidFill>
              <a:latin typeface="Segoe UI" panose="020B0502040204020203" pitchFamily="34" charset="0"/>
              <a:ea typeface="Roboto" pitchFamily="2" charset="0"/>
              <a:cs typeface="Segoe UI" panose="020B0502040204020203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5998519-39CB-4C20-92EF-BC1FDD63AD40}"/>
              </a:ext>
            </a:extLst>
          </p:cNvPr>
          <p:cNvGrpSpPr/>
          <p:nvPr/>
        </p:nvGrpSpPr>
        <p:grpSpPr>
          <a:xfrm>
            <a:off x="3827598" y="2476535"/>
            <a:ext cx="512052" cy="523585"/>
            <a:chOff x="5562600" y="4332288"/>
            <a:chExt cx="352426" cy="360363"/>
          </a:xfrm>
          <a:solidFill>
            <a:schemeClr val="tx1"/>
          </a:solidFill>
        </p:grpSpPr>
        <p:sp>
          <p:nvSpPr>
            <p:cNvPr id="69" name="Oval 127">
              <a:extLst>
                <a:ext uri="{FF2B5EF4-FFF2-40B4-BE49-F238E27FC236}">
                  <a16:creationId xmlns:a16="http://schemas.microsoft.com/office/drawing/2014/main" id="{A9918D49-F76B-43CF-A646-A969365C3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763" y="4332288"/>
              <a:ext cx="120650" cy="1206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128">
              <a:extLst>
                <a:ext uri="{FF2B5EF4-FFF2-40B4-BE49-F238E27FC236}">
                  <a16:creationId xmlns:a16="http://schemas.microsoft.com/office/drawing/2014/main" id="{073C8C64-E7B5-4808-A687-329D65CED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4467226"/>
              <a:ext cx="180975" cy="225425"/>
            </a:xfrm>
            <a:custGeom>
              <a:avLst/>
              <a:gdLst>
                <a:gd name="T0" fmla="*/ 28 w 48"/>
                <a:gd name="T1" fmla="*/ 0 h 60"/>
                <a:gd name="T2" fmla="*/ 30 w 48"/>
                <a:gd name="T3" fmla="*/ 27 h 60"/>
                <a:gd name="T4" fmla="*/ 24 w 48"/>
                <a:gd name="T5" fmla="*/ 33 h 60"/>
                <a:gd name="T6" fmla="*/ 18 w 48"/>
                <a:gd name="T7" fmla="*/ 27 h 60"/>
                <a:gd name="T8" fmla="*/ 20 w 48"/>
                <a:gd name="T9" fmla="*/ 0 h 60"/>
                <a:gd name="T10" fmla="*/ 0 w 48"/>
                <a:gd name="T11" fmla="*/ 0 h 60"/>
                <a:gd name="T12" fmla="*/ 0 w 48"/>
                <a:gd name="T13" fmla="*/ 2 h 60"/>
                <a:gd name="T14" fmla="*/ 14 w 48"/>
                <a:gd name="T15" fmla="*/ 33 h 60"/>
                <a:gd name="T16" fmla="*/ 14 w 48"/>
                <a:gd name="T17" fmla="*/ 60 h 60"/>
                <a:gd name="T18" fmla="*/ 34 w 48"/>
                <a:gd name="T19" fmla="*/ 60 h 60"/>
                <a:gd name="T20" fmla="*/ 34 w 48"/>
                <a:gd name="T21" fmla="*/ 33 h 60"/>
                <a:gd name="T22" fmla="*/ 48 w 48"/>
                <a:gd name="T23" fmla="*/ 2 h 60"/>
                <a:gd name="T24" fmla="*/ 48 w 48"/>
                <a:gd name="T25" fmla="*/ 0 h 60"/>
                <a:gd name="T26" fmla="*/ 28 w 48"/>
                <a:gd name="T2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28" y="0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6"/>
                    <a:pt x="5" y="27"/>
                    <a:pt x="14" y="33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3" y="27"/>
                    <a:pt x="48" y="16"/>
                    <a:pt x="48" y="2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71" name="Freeform 129">
              <a:extLst>
                <a:ext uri="{FF2B5EF4-FFF2-40B4-BE49-F238E27FC236}">
                  <a16:creationId xmlns:a16="http://schemas.microsoft.com/office/drawing/2014/main" id="{20FA68AA-2A6F-4520-8CE9-F0313DCD2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7538" y="4346576"/>
              <a:ext cx="217488" cy="225425"/>
            </a:xfrm>
            <a:custGeom>
              <a:avLst/>
              <a:gdLst>
                <a:gd name="T0" fmla="*/ 4 w 58"/>
                <a:gd name="T1" fmla="*/ 0 h 60"/>
                <a:gd name="T2" fmla="*/ 8 w 58"/>
                <a:gd name="T3" fmla="*/ 12 h 60"/>
                <a:gd name="T4" fmla="*/ 0 w 58"/>
                <a:gd name="T5" fmla="*/ 28 h 60"/>
                <a:gd name="T6" fmla="*/ 16 w 58"/>
                <a:gd name="T7" fmla="*/ 28 h 60"/>
                <a:gd name="T8" fmla="*/ 16 w 58"/>
                <a:gd name="T9" fmla="*/ 34 h 60"/>
                <a:gd name="T10" fmla="*/ 9 w 58"/>
                <a:gd name="T11" fmla="*/ 60 h 60"/>
                <a:gd name="T12" fmla="*/ 58 w 58"/>
                <a:gd name="T13" fmla="*/ 60 h 60"/>
                <a:gd name="T14" fmla="*/ 58 w 58"/>
                <a:gd name="T15" fmla="*/ 0 h 60"/>
                <a:gd name="T16" fmla="*/ 4 w 58"/>
                <a:gd name="T17" fmla="*/ 0 h 60"/>
                <a:gd name="T18" fmla="*/ 45 w 58"/>
                <a:gd name="T19" fmla="*/ 44 h 60"/>
                <a:gd name="T20" fmla="*/ 44 w 58"/>
                <a:gd name="T21" fmla="*/ 44 h 60"/>
                <a:gd name="T22" fmla="*/ 43 w 58"/>
                <a:gd name="T23" fmla="*/ 43 h 60"/>
                <a:gd name="T24" fmla="*/ 40 w 58"/>
                <a:gd name="T25" fmla="*/ 36 h 60"/>
                <a:gd name="T26" fmla="*/ 28 w 58"/>
                <a:gd name="T27" fmla="*/ 36 h 60"/>
                <a:gd name="T28" fmla="*/ 25 w 58"/>
                <a:gd name="T29" fmla="*/ 43 h 60"/>
                <a:gd name="T30" fmla="*/ 23 w 58"/>
                <a:gd name="T31" fmla="*/ 44 h 60"/>
                <a:gd name="T32" fmla="*/ 22 w 58"/>
                <a:gd name="T33" fmla="*/ 41 h 60"/>
                <a:gd name="T34" fmla="*/ 32 w 58"/>
                <a:gd name="T35" fmla="*/ 14 h 60"/>
                <a:gd name="T36" fmla="*/ 34 w 58"/>
                <a:gd name="T37" fmla="*/ 12 h 60"/>
                <a:gd name="T38" fmla="*/ 36 w 58"/>
                <a:gd name="T39" fmla="*/ 14 h 60"/>
                <a:gd name="T40" fmla="*/ 46 w 58"/>
                <a:gd name="T41" fmla="*/ 41 h 60"/>
                <a:gd name="T42" fmla="*/ 45 w 58"/>
                <a:gd name="T43" fmla="*/ 4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60">
                  <a:moveTo>
                    <a:pt x="4" y="0"/>
                  </a:moveTo>
                  <a:cubicBezTo>
                    <a:pt x="6" y="3"/>
                    <a:pt x="8" y="7"/>
                    <a:pt x="8" y="12"/>
                  </a:cubicBezTo>
                  <a:cubicBezTo>
                    <a:pt x="8" y="19"/>
                    <a:pt x="5" y="24"/>
                    <a:pt x="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44"/>
                    <a:pt x="13" y="53"/>
                    <a:pt x="9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8" y="0"/>
                    <a:pt x="58" y="0"/>
                    <a:pt x="58" y="0"/>
                  </a:cubicBezTo>
                  <a:lnTo>
                    <a:pt x="4" y="0"/>
                  </a:lnTo>
                  <a:close/>
                  <a:moveTo>
                    <a:pt x="45" y="44"/>
                  </a:moveTo>
                  <a:cubicBezTo>
                    <a:pt x="45" y="44"/>
                    <a:pt x="45" y="44"/>
                    <a:pt x="44" y="44"/>
                  </a:cubicBezTo>
                  <a:cubicBezTo>
                    <a:pt x="44" y="44"/>
                    <a:pt x="43" y="44"/>
                    <a:pt x="43" y="43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4"/>
                    <a:pt x="24" y="44"/>
                    <a:pt x="23" y="44"/>
                  </a:cubicBezTo>
                  <a:cubicBezTo>
                    <a:pt x="22" y="43"/>
                    <a:pt x="21" y="42"/>
                    <a:pt x="22" y="41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3"/>
                    <a:pt x="33" y="12"/>
                    <a:pt x="34" y="12"/>
                  </a:cubicBezTo>
                  <a:cubicBezTo>
                    <a:pt x="35" y="12"/>
                    <a:pt x="36" y="13"/>
                    <a:pt x="36" y="1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2"/>
                    <a:pt x="46" y="44"/>
                    <a:pt x="45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130">
              <a:extLst>
                <a:ext uri="{FF2B5EF4-FFF2-40B4-BE49-F238E27FC236}">
                  <a16:creationId xmlns:a16="http://schemas.microsoft.com/office/drawing/2014/main" id="{C4631C1B-30D7-45FD-9D10-F2F32554F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0250" y="4422776"/>
              <a:ext cx="34925" cy="44450"/>
            </a:xfrm>
            <a:custGeom>
              <a:avLst/>
              <a:gdLst>
                <a:gd name="T0" fmla="*/ 0 w 22"/>
                <a:gd name="T1" fmla="*/ 28 h 28"/>
                <a:gd name="T2" fmla="*/ 22 w 22"/>
                <a:gd name="T3" fmla="*/ 28 h 28"/>
                <a:gd name="T4" fmla="*/ 10 w 22"/>
                <a:gd name="T5" fmla="*/ 0 h 28"/>
                <a:gd name="T6" fmla="*/ 0 w 22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8">
                  <a:moveTo>
                    <a:pt x="0" y="28"/>
                  </a:moveTo>
                  <a:lnTo>
                    <a:pt x="22" y="28"/>
                  </a:lnTo>
                  <a:lnTo>
                    <a:pt x="10" y="0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03C6929-8351-4149-AFE3-2E0BEC440263}"/>
              </a:ext>
            </a:extLst>
          </p:cNvPr>
          <p:cNvGrpSpPr/>
          <p:nvPr/>
        </p:nvGrpSpPr>
        <p:grpSpPr>
          <a:xfrm>
            <a:off x="1670324" y="3918076"/>
            <a:ext cx="430094" cy="411146"/>
            <a:chOff x="4833938" y="3983038"/>
            <a:chExt cx="360363" cy="344488"/>
          </a:xfrm>
          <a:solidFill>
            <a:schemeClr val="bg1"/>
          </a:solidFill>
        </p:grpSpPr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11D68C47-766A-4FAC-81FA-A82EB8F11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938" y="4179888"/>
              <a:ext cx="74613" cy="128588"/>
            </a:xfrm>
            <a:custGeom>
              <a:avLst/>
              <a:gdLst>
                <a:gd name="T0" fmla="*/ 18 w 20"/>
                <a:gd name="T1" fmla="*/ 0 h 34"/>
                <a:gd name="T2" fmla="*/ 2 w 20"/>
                <a:gd name="T3" fmla="*/ 0 h 34"/>
                <a:gd name="T4" fmla="*/ 0 w 20"/>
                <a:gd name="T5" fmla="*/ 2 h 34"/>
                <a:gd name="T6" fmla="*/ 0 w 20"/>
                <a:gd name="T7" fmla="*/ 32 h 34"/>
                <a:gd name="T8" fmla="*/ 2 w 20"/>
                <a:gd name="T9" fmla="*/ 34 h 34"/>
                <a:gd name="T10" fmla="*/ 18 w 20"/>
                <a:gd name="T11" fmla="*/ 34 h 34"/>
                <a:gd name="T12" fmla="*/ 20 w 20"/>
                <a:gd name="T13" fmla="*/ 32 h 34"/>
                <a:gd name="T14" fmla="*/ 20 w 20"/>
                <a:gd name="T15" fmla="*/ 2 h 34"/>
                <a:gd name="T16" fmla="*/ 18 w 20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1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20" y="33"/>
                    <a:pt x="20" y="3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521CF65D-ACF5-439A-9836-4FBA7D3E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4194176"/>
              <a:ext cx="277813" cy="133350"/>
            </a:xfrm>
            <a:custGeom>
              <a:avLst/>
              <a:gdLst>
                <a:gd name="T0" fmla="*/ 73 w 74"/>
                <a:gd name="T1" fmla="*/ 13 h 35"/>
                <a:gd name="T2" fmla="*/ 59 w 74"/>
                <a:gd name="T3" fmla="*/ 8 h 35"/>
                <a:gd name="T4" fmla="*/ 47 w 74"/>
                <a:gd name="T5" fmla="*/ 12 h 35"/>
                <a:gd name="T6" fmla="*/ 47 w 74"/>
                <a:gd name="T7" fmla="*/ 14 h 35"/>
                <a:gd name="T8" fmla="*/ 45 w 74"/>
                <a:gd name="T9" fmla="*/ 21 h 35"/>
                <a:gd name="T10" fmla="*/ 38 w 74"/>
                <a:gd name="T11" fmla="*/ 24 h 35"/>
                <a:gd name="T12" fmla="*/ 18 w 74"/>
                <a:gd name="T13" fmla="*/ 24 h 35"/>
                <a:gd name="T14" fmla="*/ 16 w 74"/>
                <a:gd name="T15" fmla="*/ 22 h 35"/>
                <a:gd name="T16" fmla="*/ 18 w 74"/>
                <a:gd name="T17" fmla="*/ 20 h 35"/>
                <a:gd name="T18" fmla="*/ 38 w 74"/>
                <a:gd name="T19" fmla="*/ 20 h 35"/>
                <a:gd name="T20" fmla="*/ 42 w 74"/>
                <a:gd name="T21" fmla="*/ 18 h 35"/>
                <a:gd name="T22" fmla="*/ 43 w 74"/>
                <a:gd name="T23" fmla="*/ 14 h 35"/>
                <a:gd name="T24" fmla="*/ 38 w 74"/>
                <a:gd name="T25" fmla="*/ 8 h 35"/>
                <a:gd name="T26" fmla="*/ 27 w 74"/>
                <a:gd name="T27" fmla="*/ 8 h 35"/>
                <a:gd name="T28" fmla="*/ 26 w 74"/>
                <a:gd name="T29" fmla="*/ 8 h 35"/>
                <a:gd name="T30" fmla="*/ 25 w 74"/>
                <a:gd name="T31" fmla="*/ 7 h 35"/>
                <a:gd name="T32" fmla="*/ 8 w 74"/>
                <a:gd name="T33" fmla="*/ 0 h 35"/>
                <a:gd name="T34" fmla="*/ 2 w 74"/>
                <a:gd name="T35" fmla="*/ 0 h 35"/>
                <a:gd name="T36" fmla="*/ 0 w 74"/>
                <a:gd name="T37" fmla="*/ 2 h 35"/>
                <a:gd name="T38" fmla="*/ 0 w 74"/>
                <a:gd name="T39" fmla="*/ 24 h 35"/>
                <a:gd name="T40" fmla="*/ 1 w 74"/>
                <a:gd name="T41" fmla="*/ 26 h 35"/>
                <a:gd name="T42" fmla="*/ 16 w 74"/>
                <a:gd name="T43" fmla="*/ 31 h 35"/>
                <a:gd name="T44" fmla="*/ 32 w 74"/>
                <a:gd name="T45" fmla="*/ 35 h 35"/>
                <a:gd name="T46" fmla="*/ 49 w 74"/>
                <a:gd name="T47" fmla="*/ 29 h 35"/>
                <a:gd name="T48" fmla="*/ 73 w 74"/>
                <a:gd name="T49" fmla="*/ 16 h 35"/>
                <a:gd name="T50" fmla="*/ 74 w 74"/>
                <a:gd name="T51" fmla="*/ 14 h 35"/>
                <a:gd name="T52" fmla="*/ 73 w 74"/>
                <a:gd name="T53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4" h="35">
                  <a:moveTo>
                    <a:pt x="73" y="13"/>
                  </a:moveTo>
                  <a:cubicBezTo>
                    <a:pt x="69" y="8"/>
                    <a:pt x="65" y="7"/>
                    <a:pt x="59" y="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4"/>
                  </a:cubicBezTo>
                  <a:cubicBezTo>
                    <a:pt x="47" y="17"/>
                    <a:pt x="47" y="19"/>
                    <a:pt x="45" y="21"/>
                  </a:cubicBezTo>
                  <a:cubicBezTo>
                    <a:pt x="43" y="23"/>
                    <a:pt x="41" y="24"/>
                    <a:pt x="3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cubicBezTo>
                    <a:pt x="16" y="21"/>
                    <a:pt x="17" y="20"/>
                    <a:pt x="1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0" y="20"/>
                    <a:pt x="41" y="19"/>
                    <a:pt x="42" y="18"/>
                  </a:cubicBezTo>
                  <a:cubicBezTo>
                    <a:pt x="43" y="17"/>
                    <a:pt x="43" y="16"/>
                    <a:pt x="43" y="14"/>
                  </a:cubicBezTo>
                  <a:cubicBezTo>
                    <a:pt x="43" y="12"/>
                    <a:pt x="42" y="8"/>
                    <a:pt x="38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3" y="6"/>
                    <a:pt x="17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6"/>
                    <a:pt x="1" y="26"/>
                  </a:cubicBezTo>
                  <a:cubicBezTo>
                    <a:pt x="8" y="28"/>
                    <a:pt x="12" y="30"/>
                    <a:pt x="16" y="31"/>
                  </a:cubicBezTo>
                  <a:cubicBezTo>
                    <a:pt x="24" y="34"/>
                    <a:pt x="28" y="35"/>
                    <a:pt x="32" y="35"/>
                  </a:cubicBezTo>
                  <a:cubicBezTo>
                    <a:pt x="37" y="35"/>
                    <a:pt x="41" y="33"/>
                    <a:pt x="49" y="29"/>
                  </a:cubicBezTo>
                  <a:cubicBezTo>
                    <a:pt x="54" y="26"/>
                    <a:pt x="62" y="21"/>
                    <a:pt x="73" y="16"/>
                  </a:cubicBezTo>
                  <a:cubicBezTo>
                    <a:pt x="73" y="15"/>
                    <a:pt x="74" y="15"/>
                    <a:pt x="74" y="14"/>
                  </a:cubicBezTo>
                  <a:cubicBezTo>
                    <a:pt x="74" y="14"/>
                    <a:pt x="74" y="13"/>
                    <a:pt x="7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31B2665A-2DB6-466E-9F71-145957F6A3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7138" y="3983038"/>
              <a:ext cx="104775" cy="106363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12 w 28"/>
                <a:gd name="T11" fmla="*/ 10 h 28"/>
                <a:gd name="T12" fmla="*/ 14 w 28"/>
                <a:gd name="T13" fmla="*/ 8 h 28"/>
                <a:gd name="T14" fmla="*/ 16 w 28"/>
                <a:gd name="T15" fmla="*/ 10 h 28"/>
                <a:gd name="T16" fmla="*/ 16 w 28"/>
                <a:gd name="T17" fmla="*/ 18 h 28"/>
                <a:gd name="T18" fmla="*/ 14 w 28"/>
                <a:gd name="T19" fmla="*/ 20 h 28"/>
                <a:gd name="T20" fmla="*/ 12 w 28"/>
                <a:gd name="T21" fmla="*/ 18 h 28"/>
                <a:gd name="T22" fmla="*/ 12 w 28"/>
                <a:gd name="T2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12" y="10"/>
                  </a:moveTo>
                  <a:cubicBezTo>
                    <a:pt x="12" y="9"/>
                    <a:pt x="13" y="8"/>
                    <a:pt x="14" y="8"/>
                  </a:cubicBezTo>
                  <a:cubicBezTo>
                    <a:pt x="15" y="8"/>
                    <a:pt x="16" y="9"/>
                    <a:pt x="16" y="1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7C788B7A-7EF7-42E2-AB00-D77BE3EDCE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8875" y="4089401"/>
              <a:ext cx="104775" cy="104775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12 w 28"/>
                <a:gd name="T11" fmla="*/ 10 h 28"/>
                <a:gd name="T12" fmla="*/ 14 w 28"/>
                <a:gd name="T13" fmla="*/ 8 h 28"/>
                <a:gd name="T14" fmla="*/ 16 w 28"/>
                <a:gd name="T15" fmla="*/ 10 h 28"/>
                <a:gd name="T16" fmla="*/ 16 w 28"/>
                <a:gd name="T17" fmla="*/ 18 h 28"/>
                <a:gd name="T18" fmla="*/ 14 w 28"/>
                <a:gd name="T19" fmla="*/ 20 h 28"/>
                <a:gd name="T20" fmla="*/ 12 w 28"/>
                <a:gd name="T21" fmla="*/ 18 h 28"/>
                <a:gd name="T22" fmla="*/ 12 w 28"/>
                <a:gd name="T2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12" y="10"/>
                  </a:moveTo>
                  <a:cubicBezTo>
                    <a:pt x="12" y="9"/>
                    <a:pt x="13" y="8"/>
                    <a:pt x="14" y="8"/>
                  </a:cubicBezTo>
                  <a:cubicBezTo>
                    <a:pt x="15" y="8"/>
                    <a:pt x="16" y="9"/>
                    <a:pt x="16" y="1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8" name="Freeform 19">
            <a:extLst>
              <a:ext uri="{FF2B5EF4-FFF2-40B4-BE49-F238E27FC236}">
                <a16:creationId xmlns:a16="http://schemas.microsoft.com/office/drawing/2014/main" id="{1EC54E6D-C277-43B6-B221-9CF4D245DD65}"/>
              </a:ext>
            </a:extLst>
          </p:cNvPr>
          <p:cNvSpPr>
            <a:spLocks noEditPoints="1"/>
          </p:cNvSpPr>
          <p:nvPr/>
        </p:nvSpPr>
        <p:spPr bwMode="auto">
          <a:xfrm>
            <a:off x="6120396" y="2540211"/>
            <a:ext cx="431988" cy="348622"/>
          </a:xfrm>
          <a:custGeom>
            <a:avLst/>
            <a:gdLst>
              <a:gd name="T0" fmla="*/ 96 w 96"/>
              <a:gd name="T1" fmla="*/ 40 h 78"/>
              <a:gd name="T2" fmla="*/ 96 w 96"/>
              <a:gd name="T3" fmla="*/ 40 h 78"/>
              <a:gd name="T4" fmla="*/ 96 w 96"/>
              <a:gd name="T5" fmla="*/ 39 h 78"/>
              <a:gd name="T6" fmla="*/ 96 w 96"/>
              <a:gd name="T7" fmla="*/ 39 h 78"/>
              <a:gd name="T8" fmla="*/ 83 w 96"/>
              <a:gd name="T9" fmla="*/ 10 h 78"/>
              <a:gd name="T10" fmla="*/ 86 w 96"/>
              <a:gd name="T11" fmla="*/ 10 h 78"/>
              <a:gd name="T12" fmla="*/ 88 w 96"/>
              <a:gd name="T13" fmla="*/ 8 h 78"/>
              <a:gd name="T14" fmla="*/ 86 w 96"/>
              <a:gd name="T15" fmla="*/ 6 h 78"/>
              <a:gd name="T16" fmla="*/ 54 w 96"/>
              <a:gd name="T17" fmla="*/ 6 h 78"/>
              <a:gd name="T18" fmla="*/ 46 w 96"/>
              <a:gd name="T19" fmla="*/ 0 h 78"/>
              <a:gd name="T20" fmla="*/ 38 w 96"/>
              <a:gd name="T21" fmla="*/ 6 h 78"/>
              <a:gd name="T22" fmla="*/ 10 w 96"/>
              <a:gd name="T23" fmla="*/ 6 h 78"/>
              <a:gd name="T24" fmla="*/ 8 w 96"/>
              <a:gd name="T25" fmla="*/ 8 h 78"/>
              <a:gd name="T26" fmla="*/ 10 w 96"/>
              <a:gd name="T27" fmla="*/ 10 h 78"/>
              <a:gd name="T28" fmla="*/ 13 w 96"/>
              <a:gd name="T29" fmla="*/ 10 h 78"/>
              <a:gd name="T30" fmla="*/ 0 w 96"/>
              <a:gd name="T31" fmla="*/ 39 h 78"/>
              <a:gd name="T32" fmla="*/ 0 w 96"/>
              <a:gd name="T33" fmla="*/ 39 h 78"/>
              <a:gd name="T34" fmla="*/ 0 w 96"/>
              <a:gd name="T35" fmla="*/ 40 h 78"/>
              <a:gd name="T36" fmla="*/ 0 w 96"/>
              <a:gd name="T37" fmla="*/ 40 h 78"/>
              <a:gd name="T38" fmla="*/ 0 w 96"/>
              <a:gd name="T39" fmla="*/ 40 h 78"/>
              <a:gd name="T40" fmla="*/ 16 w 96"/>
              <a:gd name="T41" fmla="*/ 56 h 78"/>
              <a:gd name="T42" fmla="*/ 32 w 96"/>
              <a:gd name="T43" fmla="*/ 40 h 78"/>
              <a:gd name="T44" fmla="*/ 32 w 96"/>
              <a:gd name="T45" fmla="*/ 40 h 78"/>
              <a:gd name="T46" fmla="*/ 32 w 96"/>
              <a:gd name="T47" fmla="*/ 40 h 78"/>
              <a:gd name="T48" fmla="*/ 32 w 96"/>
              <a:gd name="T49" fmla="*/ 39 h 78"/>
              <a:gd name="T50" fmla="*/ 32 w 96"/>
              <a:gd name="T51" fmla="*/ 39 h 78"/>
              <a:gd name="T52" fmla="*/ 19 w 96"/>
              <a:gd name="T53" fmla="*/ 10 h 78"/>
              <a:gd name="T54" fmla="*/ 38 w 96"/>
              <a:gd name="T55" fmla="*/ 10 h 78"/>
              <a:gd name="T56" fmla="*/ 44 w 96"/>
              <a:gd name="T57" fmla="*/ 16 h 78"/>
              <a:gd name="T58" fmla="*/ 44 w 96"/>
              <a:gd name="T59" fmla="*/ 74 h 78"/>
              <a:gd name="T60" fmla="*/ 32 w 96"/>
              <a:gd name="T61" fmla="*/ 74 h 78"/>
              <a:gd name="T62" fmla="*/ 30 w 96"/>
              <a:gd name="T63" fmla="*/ 76 h 78"/>
              <a:gd name="T64" fmla="*/ 32 w 96"/>
              <a:gd name="T65" fmla="*/ 78 h 78"/>
              <a:gd name="T66" fmla="*/ 62 w 96"/>
              <a:gd name="T67" fmla="*/ 78 h 78"/>
              <a:gd name="T68" fmla="*/ 64 w 96"/>
              <a:gd name="T69" fmla="*/ 76 h 78"/>
              <a:gd name="T70" fmla="*/ 62 w 96"/>
              <a:gd name="T71" fmla="*/ 74 h 78"/>
              <a:gd name="T72" fmla="*/ 48 w 96"/>
              <a:gd name="T73" fmla="*/ 74 h 78"/>
              <a:gd name="T74" fmla="*/ 48 w 96"/>
              <a:gd name="T75" fmla="*/ 16 h 78"/>
              <a:gd name="T76" fmla="*/ 54 w 96"/>
              <a:gd name="T77" fmla="*/ 10 h 78"/>
              <a:gd name="T78" fmla="*/ 77 w 96"/>
              <a:gd name="T79" fmla="*/ 10 h 78"/>
              <a:gd name="T80" fmla="*/ 64 w 96"/>
              <a:gd name="T81" fmla="*/ 39 h 78"/>
              <a:gd name="T82" fmla="*/ 64 w 96"/>
              <a:gd name="T83" fmla="*/ 39 h 78"/>
              <a:gd name="T84" fmla="*/ 64 w 96"/>
              <a:gd name="T85" fmla="*/ 40 h 78"/>
              <a:gd name="T86" fmla="*/ 64 w 96"/>
              <a:gd name="T87" fmla="*/ 40 h 78"/>
              <a:gd name="T88" fmla="*/ 64 w 96"/>
              <a:gd name="T89" fmla="*/ 40 h 78"/>
              <a:gd name="T90" fmla="*/ 80 w 96"/>
              <a:gd name="T91" fmla="*/ 56 h 78"/>
              <a:gd name="T92" fmla="*/ 96 w 96"/>
              <a:gd name="T93" fmla="*/ 40 h 78"/>
              <a:gd name="T94" fmla="*/ 96 w 96"/>
              <a:gd name="T95" fmla="*/ 40 h 78"/>
              <a:gd name="T96" fmla="*/ 27 w 96"/>
              <a:gd name="T97" fmla="*/ 38 h 78"/>
              <a:gd name="T98" fmla="*/ 5 w 96"/>
              <a:gd name="T99" fmla="*/ 38 h 78"/>
              <a:gd name="T100" fmla="*/ 16 w 96"/>
              <a:gd name="T101" fmla="*/ 13 h 78"/>
              <a:gd name="T102" fmla="*/ 27 w 96"/>
              <a:gd name="T103" fmla="*/ 38 h 78"/>
              <a:gd name="T104" fmla="*/ 69 w 96"/>
              <a:gd name="T105" fmla="*/ 38 h 78"/>
              <a:gd name="T106" fmla="*/ 80 w 96"/>
              <a:gd name="T107" fmla="*/ 13 h 78"/>
              <a:gd name="T108" fmla="*/ 91 w 96"/>
              <a:gd name="T109" fmla="*/ 38 h 78"/>
              <a:gd name="T110" fmla="*/ 69 w 96"/>
              <a:gd name="T111" fmla="*/ 3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6" h="78">
                <a:moveTo>
                  <a:pt x="96" y="40"/>
                </a:moveTo>
                <a:cubicBezTo>
                  <a:pt x="96" y="40"/>
                  <a:pt x="96" y="40"/>
                  <a:pt x="96" y="40"/>
                </a:cubicBezTo>
                <a:cubicBezTo>
                  <a:pt x="96" y="39"/>
                  <a:pt x="96" y="39"/>
                  <a:pt x="96" y="39"/>
                </a:cubicBezTo>
                <a:cubicBezTo>
                  <a:pt x="96" y="39"/>
                  <a:pt x="96" y="39"/>
                  <a:pt x="96" y="39"/>
                </a:cubicBezTo>
                <a:cubicBezTo>
                  <a:pt x="83" y="10"/>
                  <a:pt x="83" y="10"/>
                  <a:pt x="83" y="10"/>
                </a:cubicBezTo>
                <a:cubicBezTo>
                  <a:pt x="86" y="10"/>
                  <a:pt x="86" y="10"/>
                  <a:pt x="86" y="10"/>
                </a:cubicBezTo>
                <a:cubicBezTo>
                  <a:pt x="87" y="10"/>
                  <a:pt x="88" y="9"/>
                  <a:pt x="88" y="8"/>
                </a:cubicBezTo>
                <a:cubicBezTo>
                  <a:pt x="88" y="7"/>
                  <a:pt x="87" y="6"/>
                  <a:pt x="86" y="6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3"/>
                  <a:pt x="50" y="0"/>
                  <a:pt x="46" y="0"/>
                </a:cubicBezTo>
                <a:cubicBezTo>
                  <a:pt x="42" y="0"/>
                  <a:pt x="39" y="3"/>
                  <a:pt x="38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9" y="6"/>
                  <a:pt x="8" y="7"/>
                  <a:pt x="8" y="8"/>
                </a:cubicBezTo>
                <a:cubicBezTo>
                  <a:pt x="8" y="9"/>
                  <a:pt x="9" y="10"/>
                  <a:pt x="10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9"/>
                  <a:pt x="7" y="56"/>
                  <a:pt x="16" y="56"/>
                </a:cubicBezTo>
                <a:cubicBezTo>
                  <a:pt x="25" y="56"/>
                  <a:pt x="32" y="49"/>
                  <a:pt x="32" y="40"/>
                </a:cubicBezTo>
                <a:cubicBezTo>
                  <a:pt x="32" y="40"/>
                  <a:pt x="32" y="40"/>
                  <a:pt x="32" y="40"/>
                </a:cubicBezTo>
                <a:cubicBezTo>
                  <a:pt x="32" y="40"/>
                  <a:pt x="32" y="40"/>
                  <a:pt x="32" y="40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19" y="10"/>
                  <a:pt x="19" y="10"/>
                  <a:pt x="19" y="10"/>
                </a:cubicBezTo>
                <a:cubicBezTo>
                  <a:pt x="38" y="10"/>
                  <a:pt x="38" y="10"/>
                  <a:pt x="38" y="10"/>
                </a:cubicBezTo>
                <a:cubicBezTo>
                  <a:pt x="39" y="13"/>
                  <a:pt x="41" y="15"/>
                  <a:pt x="44" y="16"/>
                </a:cubicBezTo>
                <a:cubicBezTo>
                  <a:pt x="44" y="74"/>
                  <a:pt x="44" y="74"/>
                  <a:pt x="44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1" y="74"/>
                  <a:pt x="30" y="75"/>
                  <a:pt x="30" y="76"/>
                </a:cubicBezTo>
                <a:cubicBezTo>
                  <a:pt x="30" y="77"/>
                  <a:pt x="31" y="78"/>
                  <a:pt x="32" y="78"/>
                </a:cubicBezTo>
                <a:cubicBezTo>
                  <a:pt x="62" y="78"/>
                  <a:pt x="62" y="78"/>
                  <a:pt x="62" y="78"/>
                </a:cubicBezTo>
                <a:cubicBezTo>
                  <a:pt x="63" y="78"/>
                  <a:pt x="64" y="77"/>
                  <a:pt x="64" y="76"/>
                </a:cubicBezTo>
                <a:cubicBezTo>
                  <a:pt x="64" y="75"/>
                  <a:pt x="63" y="74"/>
                  <a:pt x="62" y="74"/>
                </a:cubicBezTo>
                <a:cubicBezTo>
                  <a:pt x="48" y="74"/>
                  <a:pt x="48" y="74"/>
                  <a:pt x="48" y="74"/>
                </a:cubicBezTo>
                <a:cubicBezTo>
                  <a:pt x="48" y="16"/>
                  <a:pt x="48" y="16"/>
                  <a:pt x="48" y="16"/>
                </a:cubicBezTo>
                <a:cubicBezTo>
                  <a:pt x="51" y="15"/>
                  <a:pt x="53" y="13"/>
                  <a:pt x="54" y="10"/>
                </a:cubicBezTo>
                <a:cubicBezTo>
                  <a:pt x="77" y="10"/>
                  <a:pt x="77" y="10"/>
                  <a:pt x="77" y="10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9"/>
                  <a:pt x="64" y="39"/>
                  <a:pt x="64" y="40"/>
                </a:cubicBezTo>
                <a:cubicBezTo>
                  <a:pt x="64" y="40"/>
                  <a:pt x="64" y="40"/>
                  <a:pt x="64" y="40"/>
                </a:cubicBezTo>
                <a:cubicBezTo>
                  <a:pt x="64" y="40"/>
                  <a:pt x="64" y="40"/>
                  <a:pt x="64" y="40"/>
                </a:cubicBezTo>
                <a:cubicBezTo>
                  <a:pt x="64" y="49"/>
                  <a:pt x="71" y="56"/>
                  <a:pt x="80" y="56"/>
                </a:cubicBezTo>
                <a:cubicBezTo>
                  <a:pt x="89" y="56"/>
                  <a:pt x="96" y="49"/>
                  <a:pt x="96" y="40"/>
                </a:cubicBezTo>
                <a:cubicBezTo>
                  <a:pt x="96" y="40"/>
                  <a:pt x="96" y="40"/>
                  <a:pt x="96" y="40"/>
                </a:cubicBezTo>
                <a:close/>
                <a:moveTo>
                  <a:pt x="27" y="38"/>
                </a:moveTo>
                <a:cubicBezTo>
                  <a:pt x="5" y="38"/>
                  <a:pt x="5" y="38"/>
                  <a:pt x="5" y="38"/>
                </a:cubicBezTo>
                <a:cubicBezTo>
                  <a:pt x="16" y="13"/>
                  <a:pt x="16" y="13"/>
                  <a:pt x="16" y="13"/>
                </a:cubicBezTo>
                <a:lnTo>
                  <a:pt x="27" y="38"/>
                </a:lnTo>
                <a:close/>
                <a:moveTo>
                  <a:pt x="69" y="38"/>
                </a:moveTo>
                <a:cubicBezTo>
                  <a:pt x="80" y="13"/>
                  <a:pt x="80" y="13"/>
                  <a:pt x="80" y="13"/>
                </a:cubicBezTo>
                <a:cubicBezTo>
                  <a:pt x="91" y="38"/>
                  <a:pt x="91" y="38"/>
                  <a:pt x="91" y="38"/>
                </a:cubicBezTo>
                <a:lnTo>
                  <a:pt x="69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A4FB5C1-0AE9-49D9-B329-4802ED686A78}"/>
              </a:ext>
            </a:extLst>
          </p:cNvPr>
          <p:cNvGrpSpPr/>
          <p:nvPr/>
        </p:nvGrpSpPr>
        <p:grpSpPr>
          <a:xfrm>
            <a:off x="1641361" y="2460758"/>
            <a:ext cx="430094" cy="420619"/>
            <a:chOff x="2676526" y="4681538"/>
            <a:chExt cx="360363" cy="352425"/>
          </a:xfrm>
          <a:solidFill>
            <a:schemeClr val="bg1"/>
          </a:solidFill>
        </p:grpSpPr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BD8BD103-DE95-43CD-95E5-702D87826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526" y="4794250"/>
              <a:ext cx="360363" cy="239713"/>
            </a:xfrm>
            <a:custGeom>
              <a:avLst/>
              <a:gdLst>
                <a:gd name="T0" fmla="*/ 94 w 96"/>
                <a:gd name="T1" fmla="*/ 60 h 64"/>
                <a:gd name="T2" fmla="*/ 92 w 96"/>
                <a:gd name="T3" fmla="*/ 60 h 64"/>
                <a:gd name="T4" fmla="*/ 92 w 96"/>
                <a:gd name="T5" fmla="*/ 2 h 64"/>
                <a:gd name="T6" fmla="*/ 90 w 96"/>
                <a:gd name="T7" fmla="*/ 0 h 64"/>
                <a:gd name="T8" fmla="*/ 78 w 96"/>
                <a:gd name="T9" fmla="*/ 0 h 64"/>
                <a:gd name="T10" fmla="*/ 76 w 96"/>
                <a:gd name="T11" fmla="*/ 2 h 64"/>
                <a:gd name="T12" fmla="*/ 76 w 96"/>
                <a:gd name="T13" fmla="*/ 60 h 64"/>
                <a:gd name="T14" fmla="*/ 68 w 96"/>
                <a:gd name="T15" fmla="*/ 60 h 64"/>
                <a:gd name="T16" fmla="*/ 68 w 96"/>
                <a:gd name="T17" fmla="*/ 18 h 64"/>
                <a:gd name="T18" fmla="*/ 66 w 96"/>
                <a:gd name="T19" fmla="*/ 16 h 64"/>
                <a:gd name="T20" fmla="*/ 54 w 96"/>
                <a:gd name="T21" fmla="*/ 16 h 64"/>
                <a:gd name="T22" fmla="*/ 52 w 96"/>
                <a:gd name="T23" fmla="*/ 18 h 64"/>
                <a:gd name="T24" fmla="*/ 52 w 96"/>
                <a:gd name="T25" fmla="*/ 60 h 64"/>
                <a:gd name="T26" fmla="*/ 44 w 96"/>
                <a:gd name="T27" fmla="*/ 60 h 64"/>
                <a:gd name="T28" fmla="*/ 44 w 96"/>
                <a:gd name="T29" fmla="*/ 34 h 64"/>
                <a:gd name="T30" fmla="*/ 42 w 96"/>
                <a:gd name="T31" fmla="*/ 32 h 64"/>
                <a:gd name="T32" fmla="*/ 30 w 96"/>
                <a:gd name="T33" fmla="*/ 32 h 64"/>
                <a:gd name="T34" fmla="*/ 28 w 96"/>
                <a:gd name="T35" fmla="*/ 34 h 64"/>
                <a:gd name="T36" fmla="*/ 28 w 96"/>
                <a:gd name="T37" fmla="*/ 60 h 64"/>
                <a:gd name="T38" fmla="*/ 20 w 96"/>
                <a:gd name="T39" fmla="*/ 60 h 64"/>
                <a:gd name="T40" fmla="*/ 20 w 96"/>
                <a:gd name="T41" fmla="*/ 50 h 64"/>
                <a:gd name="T42" fmla="*/ 18 w 96"/>
                <a:gd name="T43" fmla="*/ 48 h 64"/>
                <a:gd name="T44" fmla="*/ 6 w 96"/>
                <a:gd name="T45" fmla="*/ 48 h 64"/>
                <a:gd name="T46" fmla="*/ 4 w 96"/>
                <a:gd name="T47" fmla="*/ 50 h 64"/>
                <a:gd name="T48" fmla="*/ 4 w 96"/>
                <a:gd name="T49" fmla="*/ 60 h 64"/>
                <a:gd name="T50" fmla="*/ 2 w 96"/>
                <a:gd name="T51" fmla="*/ 60 h 64"/>
                <a:gd name="T52" fmla="*/ 0 w 96"/>
                <a:gd name="T53" fmla="*/ 62 h 64"/>
                <a:gd name="T54" fmla="*/ 2 w 96"/>
                <a:gd name="T55" fmla="*/ 64 h 64"/>
                <a:gd name="T56" fmla="*/ 94 w 96"/>
                <a:gd name="T57" fmla="*/ 64 h 64"/>
                <a:gd name="T58" fmla="*/ 96 w 96"/>
                <a:gd name="T59" fmla="*/ 62 h 64"/>
                <a:gd name="T60" fmla="*/ 94 w 96"/>
                <a:gd name="T61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" h="64">
                  <a:moveTo>
                    <a:pt x="94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6" y="1"/>
                    <a:pt x="76" y="2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17"/>
                    <a:pt x="67" y="16"/>
                    <a:pt x="66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2" y="17"/>
                    <a:pt x="52" y="18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3"/>
                    <a:pt x="43" y="32"/>
                    <a:pt x="42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2"/>
                    <a:pt x="28" y="33"/>
                    <a:pt x="28" y="34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9"/>
                    <a:pt x="19" y="48"/>
                    <a:pt x="18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61"/>
                    <a:pt x="0" y="62"/>
                  </a:cubicBezTo>
                  <a:cubicBezTo>
                    <a:pt x="0" y="63"/>
                    <a:pt x="1" y="64"/>
                    <a:pt x="2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4"/>
                    <a:pt x="96" y="63"/>
                    <a:pt x="96" y="62"/>
                  </a:cubicBezTo>
                  <a:cubicBezTo>
                    <a:pt x="96" y="61"/>
                    <a:pt x="95" y="60"/>
                    <a:pt x="9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4153BE28-D51B-439E-A200-524DA937E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26" y="4681538"/>
              <a:ext cx="285750" cy="203200"/>
            </a:xfrm>
            <a:custGeom>
              <a:avLst/>
              <a:gdLst>
                <a:gd name="T0" fmla="*/ 2 w 76"/>
                <a:gd name="T1" fmla="*/ 54 h 54"/>
                <a:gd name="T2" fmla="*/ 3 w 76"/>
                <a:gd name="T3" fmla="*/ 54 h 54"/>
                <a:gd name="T4" fmla="*/ 71 w 76"/>
                <a:gd name="T5" fmla="*/ 8 h 54"/>
                <a:gd name="T6" fmla="*/ 70 w 76"/>
                <a:gd name="T7" fmla="*/ 20 h 54"/>
                <a:gd name="T8" fmla="*/ 72 w 76"/>
                <a:gd name="T9" fmla="*/ 22 h 54"/>
                <a:gd name="T10" fmla="*/ 72 w 76"/>
                <a:gd name="T11" fmla="*/ 22 h 54"/>
                <a:gd name="T12" fmla="*/ 74 w 76"/>
                <a:gd name="T13" fmla="*/ 20 h 54"/>
                <a:gd name="T14" fmla="*/ 76 w 76"/>
                <a:gd name="T15" fmla="*/ 4 h 54"/>
                <a:gd name="T16" fmla="*/ 74 w 76"/>
                <a:gd name="T17" fmla="*/ 2 h 54"/>
                <a:gd name="T18" fmla="*/ 58 w 76"/>
                <a:gd name="T19" fmla="*/ 0 h 54"/>
                <a:gd name="T20" fmla="*/ 56 w 76"/>
                <a:gd name="T21" fmla="*/ 2 h 54"/>
                <a:gd name="T22" fmla="*/ 58 w 76"/>
                <a:gd name="T23" fmla="*/ 4 h 54"/>
                <a:gd name="T24" fmla="*/ 68 w 76"/>
                <a:gd name="T25" fmla="*/ 5 h 54"/>
                <a:gd name="T26" fmla="*/ 1 w 76"/>
                <a:gd name="T27" fmla="*/ 50 h 54"/>
                <a:gd name="T28" fmla="*/ 0 w 76"/>
                <a:gd name="T29" fmla="*/ 53 h 54"/>
                <a:gd name="T30" fmla="*/ 2 w 76"/>
                <a:gd name="T3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" h="54">
                  <a:moveTo>
                    <a:pt x="2" y="54"/>
                  </a:moveTo>
                  <a:cubicBezTo>
                    <a:pt x="2" y="54"/>
                    <a:pt x="3" y="54"/>
                    <a:pt x="3" y="54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1"/>
                    <a:pt x="71" y="22"/>
                    <a:pt x="72" y="22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3" y="22"/>
                    <a:pt x="74" y="21"/>
                    <a:pt x="74" y="20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6" y="3"/>
                    <a:pt x="75" y="2"/>
                    <a:pt x="74" y="2"/>
                  </a:cubicBezTo>
                  <a:cubicBezTo>
                    <a:pt x="74" y="2"/>
                    <a:pt x="58" y="0"/>
                    <a:pt x="58" y="0"/>
                  </a:cubicBezTo>
                  <a:cubicBezTo>
                    <a:pt x="57" y="0"/>
                    <a:pt x="56" y="1"/>
                    <a:pt x="56" y="2"/>
                  </a:cubicBezTo>
                  <a:cubicBezTo>
                    <a:pt x="56" y="3"/>
                    <a:pt x="57" y="4"/>
                    <a:pt x="58" y="4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1" y="54"/>
                    <a:pt x="1" y="54"/>
                    <a:pt x="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564E9DF-BE0C-4ADA-B276-D6278627730C}"/>
              </a:ext>
            </a:extLst>
          </p:cNvPr>
          <p:cNvGrpSpPr/>
          <p:nvPr/>
        </p:nvGrpSpPr>
        <p:grpSpPr>
          <a:xfrm>
            <a:off x="6146247" y="3920038"/>
            <a:ext cx="377044" cy="430095"/>
            <a:chOff x="3406775" y="673100"/>
            <a:chExt cx="315913" cy="360363"/>
          </a:xfrm>
          <a:solidFill>
            <a:schemeClr val="bg1"/>
          </a:solidFill>
        </p:grpSpPr>
        <p:sp>
          <p:nvSpPr>
            <p:cNvPr id="83" name="Freeform 240">
              <a:extLst>
                <a:ext uri="{FF2B5EF4-FFF2-40B4-BE49-F238E27FC236}">
                  <a16:creationId xmlns:a16="http://schemas.microsoft.com/office/drawing/2014/main" id="{A389813C-D9C5-425E-BA41-3BFB77364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888" y="838200"/>
              <a:ext cx="74613" cy="90488"/>
            </a:xfrm>
            <a:custGeom>
              <a:avLst/>
              <a:gdLst>
                <a:gd name="T0" fmla="*/ 47 w 47"/>
                <a:gd name="T1" fmla="*/ 0 h 57"/>
                <a:gd name="T2" fmla="*/ 5 w 47"/>
                <a:gd name="T3" fmla="*/ 0 h 57"/>
                <a:gd name="T4" fmla="*/ 0 w 47"/>
                <a:gd name="T5" fmla="*/ 57 h 57"/>
                <a:gd name="T6" fmla="*/ 45 w 47"/>
                <a:gd name="T7" fmla="*/ 57 h 57"/>
                <a:gd name="T8" fmla="*/ 47 w 4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7">
                  <a:moveTo>
                    <a:pt x="47" y="0"/>
                  </a:moveTo>
                  <a:lnTo>
                    <a:pt x="5" y="0"/>
                  </a:lnTo>
                  <a:lnTo>
                    <a:pt x="0" y="57"/>
                  </a:lnTo>
                  <a:lnTo>
                    <a:pt x="45" y="57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241">
              <a:extLst>
                <a:ext uri="{FF2B5EF4-FFF2-40B4-BE49-F238E27FC236}">
                  <a16:creationId xmlns:a16="http://schemas.microsoft.com/office/drawing/2014/main" id="{2105A847-A3C0-48A9-8020-35C43F7ED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375" y="838200"/>
              <a:ext cx="76200" cy="90488"/>
            </a:xfrm>
            <a:custGeom>
              <a:avLst/>
              <a:gdLst>
                <a:gd name="T0" fmla="*/ 43 w 48"/>
                <a:gd name="T1" fmla="*/ 0 h 57"/>
                <a:gd name="T2" fmla="*/ 0 w 48"/>
                <a:gd name="T3" fmla="*/ 0 h 57"/>
                <a:gd name="T4" fmla="*/ 5 w 48"/>
                <a:gd name="T5" fmla="*/ 57 h 57"/>
                <a:gd name="T6" fmla="*/ 48 w 48"/>
                <a:gd name="T7" fmla="*/ 57 h 57"/>
                <a:gd name="T8" fmla="*/ 43 w 4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7">
                  <a:moveTo>
                    <a:pt x="43" y="0"/>
                  </a:moveTo>
                  <a:lnTo>
                    <a:pt x="0" y="0"/>
                  </a:lnTo>
                  <a:lnTo>
                    <a:pt x="5" y="57"/>
                  </a:lnTo>
                  <a:lnTo>
                    <a:pt x="48" y="5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242">
              <a:extLst>
                <a:ext uri="{FF2B5EF4-FFF2-40B4-BE49-F238E27FC236}">
                  <a16:creationId xmlns:a16="http://schemas.microsoft.com/office/drawing/2014/main" id="{5E2340C5-4E3F-4778-93E4-C6FF23C5A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7263" y="942975"/>
              <a:ext cx="138113" cy="90488"/>
            </a:xfrm>
            <a:custGeom>
              <a:avLst/>
              <a:gdLst>
                <a:gd name="T0" fmla="*/ 87 w 87"/>
                <a:gd name="T1" fmla="*/ 57 h 57"/>
                <a:gd name="T2" fmla="*/ 82 w 87"/>
                <a:gd name="T3" fmla="*/ 0 h 57"/>
                <a:gd name="T4" fmla="*/ 2 w 87"/>
                <a:gd name="T5" fmla="*/ 0 h 57"/>
                <a:gd name="T6" fmla="*/ 0 w 87"/>
                <a:gd name="T7" fmla="*/ 57 h 57"/>
                <a:gd name="T8" fmla="*/ 87 w 8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7">
                  <a:moveTo>
                    <a:pt x="87" y="57"/>
                  </a:moveTo>
                  <a:lnTo>
                    <a:pt x="82" y="0"/>
                  </a:lnTo>
                  <a:lnTo>
                    <a:pt x="2" y="0"/>
                  </a:lnTo>
                  <a:lnTo>
                    <a:pt x="0" y="57"/>
                  </a:lnTo>
                  <a:lnTo>
                    <a:pt x="87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243">
              <a:extLst>
                <a:ext uri="{FF2B5EF4-FFF2-40B4-BE49-F238E27FC236}">
                  <a16:creationId xmlns:a16="http://schemas.microsoft.com/office/drawing/2014/main" id="{A16B1293-21C9-46DD-B65E-03423F850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3613" y="854075"/>
              <a:ext cx="123825" cy="74613"/>
            </a:xfrm>
            <a:custGeom>
              <a:avLst/>
              <a:gdLst>
                <a:gd name="T0" fmla="*/ 21 w 33"/>
                <a:gd name="T1" fmla="*/ 14 h 20"/>
                <a:gd name="T2" fmla="*/ 16 w 33"/>
                <a:gd name="T3" fmla="*/ 16 h 20"/>
                <a:gd name="T4" fmla="*/ 12 w 33"/>
                <a:gd name="T5" fmla="*/ 14 h 20"/>
                <a:gd name="T6" fmla="*/ 1 w 33"/>
                <a:gd name="T7" fmla="*/ 0 h 20"/>
                <a:gd name="T8" fmla="*/ 0 w 33"/>
                <a:gd name="T9" fmla="*/ 20 h 20"/>
                <a:gd name="T10" fmla="*/ 33 w 33"/>
                <a:gd name="T11" fmla="*/ 20 h 20"/>
                <a:gd name="T12" fmla="*/ 32 w 33"/>
                <a:gd name="T13" fmla="*/ 0 h 20"/>
                <a:gd name="T14" fmla="*/ 21 w 33"/>
                <a:gd name="T1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20">
                  <a:moveTo>
                    <a:pt x="21" y="14"/>
                  </a:moveTo>
                  <a:cubicBezTo>
                    <a:pt x="20" y="15"/>
                    <a:pt x="18" y="16"/>
                    <a:pt x="16" y="16"/>
                  </a:cubicBezTo>
                  <a:cubicBezTo>
                    <a:pt x="15" y="16"/>
                    <a:pt x="13" y="15"/>
                    <a:pt x="12" y="14"/>
                  </a:cubicBezTo>
                  <a:cubicBezTo>
                    <a:pt x="10" y="12"/>
                    <a:pt x="6" y="6"/>
                    <a:pt x="1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7" y="6"/>
                    <a:pt x="23" y="12"/>
                    <a:pt x="2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244">
              <a:extLst>
                <a:ext uri="{FF2B5EF4-FFF2-40B4-BE49-F238E27FC236}">
                  <a16:creationId xmlns:a16="http://schemas.microsoft.com/office/drawing/2014/main" id="{4C845A61-8F10-4B39-8B10-B4FBBEAD3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6775" y="942975"/>
              <a:ext cx="79375" cy="90488"/>
            </a:xfrm>
            <a:custGeom>
              <a:avLst/>
              <a:gdLst>
                <a:gd name="T0" fmla="*/ 21 w 21"/>
                <a:gd name="T1" fmla="*/ 0 h 24"/>
                <a:gd name="T2" fmla="*/ 2 w 21"/>
                <a:gd name="T3" fmla="*/ 0 h 24"/>
                <a:gd name="T4" fmla="*/ 0 w 21"/>
                <a:gd name="T5" fmla="*/ 22 h 24"/>
                <a:gd name="T6" fmla="*/ 1 w 21"/>
                <a:gd name="T7" fmla="*/ 23 h 24"/>
                <a:gd name="T8" fmla="*/ 2 w 21"/>
                <a:gd name="T9" fmla="*/ 24 h 24"/>
                <a:gd name="T10" fmla="*/ 20 w 21"/>
                <a:gd name="T11" fmla="*/ 24 h 24"/>
                <a:gd name="T12" fmla="*/ 21 w 21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4">
                  <a:moveTo>
                    <a:pt x="2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20" y="24"/>
                    <a:pt x="20" y="24"/>
                    <a:pt x="20" y="24"/>
                  </a:cubicBez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245">
              <a:extLst>
                <a:ext uri="{FF2B5EF4-FFF2-40B4-BE49-F238E27FC236}">
                  <a16:creationId xmlns:a16="http://schemas.microsoft.com/office/drawing/2014/main" id="{89D0041E-6A31-4262-989F-22A5CCCD8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138" y="733425"/>
              <a:ext cx="58738" cy="90488"/>
            </a:xfrm>
            <a:custGeom>
              <a:avLst/>
              <a:gdLst>
                <a:gd name="T0" fmla="*/ 7 w 16"/>
                <a:gd name="T1" fmla="*/ 6 h 24"/>
                <a:gd name="T2" fmla="*/ 0 w 16"/>
                <a:gd name="T3" fmla="*/ 24 h 24"/>
                <a:gd name="T4" fmla="*/ 16 w 16"/>
                <a:gd name="T5" fmla="*/ 24 h 24"/>
                <a:gd name="T6" fmla="*/ 14 w 16"/>
                <a:gd name="T7" fmla="*/ 2 h 24"/>
                <a:gd name="T8" fmla="*/ 12 w 16"/>
                <a:gd name="T9" fmla="*/ 0 h 24"/>
                <a:gd name="T10" fmla="*/ 6 w 16"/>
                <a:gd name="T11" fmla="*/ 0 h 24"/>
                <a:gd name="T12" fmla="*/ 7 w 16"/>
                <a:gd name="T13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4">
                  <a:moveTo>
                    <a:pt x="7" y="6"/>
                  </a:moveTo>
                  <a:cubicBezTo>
                    <a:pt x="7" y="11"/>
                    <a:pt x="4" y="18"/>
                    <a:pt x="0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"/>
                    <a:pt x="7" y="4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246">
              <a:extLst>
                <a:ext uri="{FF2B5EF4-FFF2-40B4-BE49-F238E27FC236}">
                  <a16:creationId xmlns:a16="http://schemas.microsoft.com/office/drawing/2014/main" id="{757376F6-8D16-4F85-8903-0AEA83778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3313" y="942975"/>
              <a:ext cx="79375" cy="90488"/>
            </a:xfrm>
            <a:custGeom>
              <a:avLst/>
              <a:gdLst>
                <a:gd name="T0" fmla="*/ 0 w 21"/>
                <a:gd name="T1" fmla="*/ 0 h 24"/>
                <a:gd name="T2" fmla="*/ 2 w 21"/>
                <a:gd name="T3" fmla="*/ 24 h 24"/>
                <a:gd name="T4" fmla="*/ 19 w 21"/>
                <a:gd name="T5" fmla="*/ 24 h 24"/>
                <a:gd name="T6" fmla="*/ 20 w 21"/>
                <a:gd name="T7" fmla="*/ 23 h 24"/>
                <a:gd name="T8" fmla="*/ 21 w 21"/>
                <a:gd name="T9" fmla="*/ 22 h 24"/>
                <a:gd name="T10" fmla="*/ 19 w 21"/>
                <a:gd name="T11" fmla="*/ 0 h 24"/>
                <a:gd name="T12" fmla="*/ 0 w 21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4">
                  <a:moveTo>
                    <a:pt x="0" y="0"/>
                  </a:moveTo>
                  <a:cubicBezTo>
                    <a:pt x="2" y="24"/>
                    <a:pt x="2" y="24"/>
                    <a:pt x="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1" y="23"/>
                    <a:pt x="21" y="22"/>
                    <a:pt x="21" y="22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247">
              <a:extLst>
                <a:ext uri="{FF2B5EF4-FFF2-40B4-BE49-F238E27FC236}">
                  <a16:creationId xmlns:a16="http://schemas.microsoft.com/office/drawing/2014/main" id="{7250D03C-2CBF-4576-BCA6-B8C20CF22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000" y="733425"/>
              <a:ext cx="60325" cy="90488"/>
            </a:xfrm>
            <a:custGeom>
              <a:avLst/>
              <a:gdLst>
                <a:gd name="T0" fmla="*/ 16 w 16"/>
                <a:gd name="T1" fmla="*/ 24 h 24"/>
                <a:gd name="T2" fmla="*/ 10 w 16"/>
                <a:gd name="T3" fmla="*/ 6 h 24"/>
                <a:gd name="T4" fmla="*/ 11 w 16"/>
                <a:gd name="T5" fmla="*/ 0 h 24"/>
                <a:gd name="T6" fmla="*/ 4 w 16"/>
                <a:gd name="T7" fmla="*/ 0 h 24"/>
                <a:gd name="T8" fmla="*/ 2 w 16"/>
                <a:gd name="T9" fmla="*/ 2 h 24"/>
                <a:gd name="T10" fmla="*/ 0 w 16"/>
                <a:gd name="T11" fmla="*/ 24 h 24"/>
                <a:gd name="T12" fmla="*/ 16 w 16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4">
                  <a:moveTo>
                    <a:pt x="16" y="24"/>
                  </a:moveTo>
                  <a:cubicBezTo>
                    <a:pt x="13" y="18"/>
                    <a:pt x="10" y="11"/>
                    <a:pt x="10" y="6"/>
                  </a:cubicBezTo>
                  <a:cubicBezTo>
                    <a:pt x="10" y="4"/>
                    <a:pt x="10" y="2"/>
                    <a:pt x="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248">
              <a:extLst>
                <a:ext uri="{FF2B5EF4-FFF2-40B4-BE49-F238E27FC236}">
                  <a16:creationId xmlns:a16="http://schemas.microsoft.com/office/drawing/2014/main" id="{FDD1EA50-4F5E-4D98-B4AF-243C1F73F4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1388" y="673100"/>
              <a:ext cx="169863" cy="225425"/>
            </a:xfrm>
            <a:custGeom>
              <a:avLst/>
              <a:gdLst>
                <a:gd name="T0" fmla="*/ 22 w 45"/>
                <a:gd name="T1" fmla="*/ 0 h 60"/>
                <a:gd name="T2" fmla="*/ 0 w 45"/>
                <a:gd name="T3" fmla="*/ 22 h 60"/>
                <a:gd name="T4" fmla="*/ 21 w 45"/>
                <a:gd name="T5" fmla="*/ 59 h 60"/>
                <a:gd name="T6" fmla="*/ 22 w 45"/>
                <a:gd name="T7" fmla="*/ 60 h 60"/>
                <a:gd name="T8" fmla="*/ 24 w 45"/>
                <a:gd name="T9" fmla="*/ 59 h 60"/>
                <a:gd name="T10" fmla="*/ 45 w 45"/>
                <a:gd name="T11" fmla="*/ 22 h 60"/>
                <a:gd name="T12" fmla="*/ 22 w 45"/>
                <a:gd name="T13" fmla="*/ 0 h 60"/>
                <a:gd name="T14" fmla="*/ 22 w 45"/>
                <a:gd name="T15" fmla="*/ 32 h 60"/>
                <a:gd name="T16" fmla="*/ 13 w 45"/>
                <a:gd name="T17" fmla="*/ 22 h 60"/>
                <a:gd name="T18" fmla="*/ 22 w 45"/>
                <a:gd name="T19" fmla="*/ 13 h 60"/>
                <a:gd name="T20" fmla="*/ 32 w 45"/>
                <a:gd name="T21" fmla="*/ 22 h 60"/>
                <a:gd name="T22" fmla="*/ 22 w 45"/>
                <a:gd name="T23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60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20" y="58"/>
                    <a:pt x="21" y="59"/>
                  </a:cubicBezTo>
                  <a:cubicBezTo>
                    <a:pt x="21" y="60"/>
                    <a:pt x="22" y="60"/>
                    <a:pt x="22" y="60"/>
                  </a:cubicBezTo>
                  <a:cubicBezTo>
                    <a:pt x="23" y="60"/>
                    <a:pt x="24" y="60"/>
                    <a:pt x="24" y="59"/>
                  </a:cubicBezTo>
                  <a:cubicBezTo>
                    <a:pt x="25" y="58"/>
                    <a:pt x="45" y="34"/>
                    <a:pt x="45" y="22"/>
                  </a:cubicBezTo>
                  <a:cubicBezTo>
                    <a:pt x="45" y="10"/>
                    <a:pt x="35" y="0"/>
                    <a:pt x="22" y="0"/>
                  </a:cubicBezTo>
                  <a:close/>
                  <a:moveTo>
                    <a:pt x="22" y="32"/>
                  </a:moveTo>
                  <a:cubicBezTo>
                    <a:pt x="17" y="32"/>
                    <a:pt x="13" y="28"/>
                    <a:pt x="13" y="22"/>
                  </a:cubicBezTo>
                  <a:cubicBezTo>
                    <a:pt x="13" y="17"/>
                    <a:pt x="17" y="13"/>
                    <a:pt x="22" y="13"/>
                  </a:cubicBezTo>
                  <a:cubicBezTo>
                    <a:pt x="28" y="13"/>
                    <a:pt x="32" y="17"/>
                    <a:pt x="32" y="22"/>
                  </a:cubicBezTo>
                  <a:cubicBezTo>
                    <a:pt x="32" y="28"/>
                    <a:pt x="28" y="32"/>
                    <a:pt x="2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21999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6648EF4C-43CD-4198-B785-FE90BCC4C014}"/>
              </a:ext>
            </a:extLst>
          </p:cNvPr>
          <p:cNvGrpSpPr/>
          <p:nvPr/>
        </p:nvGrpSpPr>
        <p:grpSpPr>
          <a:xfrm>
            <a:off x="4129407" y="4069890"/>
            <a:ext cx="1304182" cy="286259"/>
            <a:chOff x="2127063" y="2542761"/>
            <a:chExt cx="490621" cy="161585"/>
          </a:xfrm>
        </p:grpSpPr>
        <p:sp>
          <p:nvSpPr>
            <p:cNvPr id="66" name="Rectangle: Top Corners Rounded 65">
              <a:extLst>
                <a:ext uri="{FF2B5EF4-FFF2-40B4-BE49-F238E27FC236}">
                  <a16:creationId xmlns:a16="http://schemas.microsoft.com/office/drawing/2014/main" id="{937A599E-1C3F-49D9-8D7B-8EAE63CCB712}"/>
                </a:ext>
              </a:extLst>
            </p:cNvPr>
            <p:cNvSpPr/>
            <p:nvPr/>
          </p:nvSpPr>
          <p:spPr>
            <a:xfrm rot="5400000">
              <a:off x="2273717" y="2396107"/>
              <a:ext cx="161585" cy="454893"/>
            </a:xfrm>
            <a:prstGeom prst="round2SameRect">
              <a:avLst>
                <a:gd name="adj1" fmla="val 46104"/>
                <a:gd name="adj2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831C2E5-3D29-449F-BA5C-32EFE486EF15}"/>
                </a:ext>
              </a:extLst>
            </p:cNvPr>
            <p:cNvSpPr txBox="1"/>
            <p:nvPr/>
          </p:nvSpPr>
          <p:spPr>
            <a:xfrm>
              <a:off x="2185701" y="2543047"/>
              <a:ext cx="431983" cy="1389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Faulujący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CC0C473-AA14-4231-9540-A8C8ED2E9DBA}"/>
              </a:ext>
            </a:extLst>
          </p:cNvPr>
          <p:cNvGrpSpPr/>
          <p:nvPr/>
        </p:nvGrpSpPr>
        <p:grpSpPr>
          <a:xfrm>
            <a:off x="4117860" y="1275700"/>
            <a:ext cx="1031810" cy="286259"/>
            <a:chOff x="4298082" y="1214613"/>
            <a:chExt cx="454893" cy="161585"/>
          </a:xfrm>
        </p:grpSpPr>
        <p:sp>
          <p:nvSpPr>
            <p:cNvPr id="72" name="Rectangle: Top Corners Rounded 71">
              <a:extLst>
                <a:ext uri="{FF2B5EF4-FFF2-40B4-BE49-F238E27FC236}">
                  <a16:creationId xmlns:a16="http://schemas.microsoft.com/office/drawing/2014/main" id="{F9F599E6-86AE-4B41-BC36-8002888C50B5}"/>
                </a:ext>
              </a:extLst>
            </p:cNvPr>
            <p:cNvSpPr/>
            <p:nvPr/>
          </p:nvSpPr>
          <p:spPr>
            <a:xfrm rot="5400000">
              <a:off x="4444736" y="1067959"/>
              <a:ext cx="161585" cy="4548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1332D08-1F40-4CC7-8BCA-68D3DC5E6DB8}"/>
                </a:ext>
              </a:extLst>
            </p:cNvPr>
            <p:cNvSpPr txBox="1"/>
            <p:nvPr/>
          </p:nvSpPr>
          <p:spPr>
            <a:xfrm>
              <a:off x="4348971" y="1214614"/>
              <a:ext cx="354791" cy="1389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Wins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BDD2E8E-80FE-4EF1-A6EA-68EEB6E069F7}"/>
              </a:ext>
            </a:extLst>
          </p:cNvPr>
          <p:cNvGrpSpPr/>
          <p:nvPr/>
        </p:nvGrpSpPr>
        <p:grpSpPr>
          <a:xfrm>
            <a:off x="7986644" y="1275699"/>
            <a:ext cx="1031810" cy="286259"/>
            <a:chOff x="6003709" y="-127741"/>
            <a:chExt cx="454893" cy="161585"/>
          </a:xfrm>
        </p:grpSpPr>
        <p:sp>
          <p:nvSpPr>
            <p:cNvPr id="78" name="Rectangle: Top Corners Rounded 77">
              <a:extLst>
                <a:ext uri="{FF2B5EF4-FFF2-40B4-BE49-F238E27FC236}">
                  <a16:creationId xmlns:a16="http://schemas.microsoft.com/office/drawing/2014/main" id="{9D683C2B-0854-4DB1-BB80-EFBFAF984346}"/>
                </a:ext>
              </a:extLst>
            </p:cNvPr>
            <p:cNvSpPr/>
            <p:nvPr/>
          </p:nvSpPr>
          <p:spPr>
            <a:xfrm rot="5400000">
              <a:off x="6150363" y="-274395"/>
              <a:ext cx="161585" cy="4548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CDEE80E-DD26-44BB-AFC3-1DB8F5430D75}"/>
                </a:ext>
              </a:extLst>
            </p:cNvPr>
            <p:cNvSpPr txBox="1"/>
            <p:nvPr/>
          </p:nvSpPr>
          <p:spPr>
            <a:xfrm>
              <a:off x="6054598" y="-123378"/>
              <a:ext cx="354791" cy="1389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Goals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9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EB056A1-312F-4700-B9D3-BA93CC75A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409" y="1638213"/>
            <a:ext cx="3700979" cy="22062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AF99F1-754F-4DC6-B2CA-B43319A17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644" y="1671770"/>
            <a:ext cx="3815295" cy="2206298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B1779A42-8B54-46C2-9E48-6D30FD741BCF}"/>
              </a:ext>
            </a:extLst>
          </p:cNvPr>
          <p:cNvGrpSpPr/>
          <p:nvPr/>
        </p:nvGrpSpPr>
        <p:grpSpPr>
          <a:xfrm>
            <a:off x="7986644" y="4069890"/>
            <a:ext cx="1304182" cy="286259"/>
            <a:chOff x="2127063" y="2542761"/>
            <a:chExt cx="490621" cy="161585"/>
          </a:xfrm>
        </p:grpSpPr>
        <p:sp>
          <p:nvSpPr>
            <p:cNvPr id="59" name="Rectangle: Top Corners Rounded 58">
              <a:extLst>
                <a:ext uri="{FF2B5EF4-FFF2-40B4-BE49-F238E27FC236}">
                  <a16:creationId xmlns:a16="http://schemas.microsoft.com/office/drawing/2014/main" id="{97AA9944-BBEF-4B70-8ADA-3E23AA012C6C}"/>
                </a:ext>
              </a:extLst>
            </p:cNvPr>
            <p:cNvSpPr/>
            <p:nvPr/>
          </p:nvSpPr>
          <p:spPr>
            <a:xfrm rot="5400000">
              <a:off x="2273717" y="2396107"/>
              <a:ext cx="161585" cy="454893"/>
            </a:xfrm>
            <a:prstGeom prst="round2SameRect">
              <a:avLst>
                <a:gd name="adj1" fmla="val 46104"/>
                <a:gd name="adj2" fmla="val 0"/>
              </a:avLst>
            </a:prstGeom>
            <a:solidFill>
              <a:srgbClr val="083D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DAE7CC8-777E-4660-AC58-0E7615CFFAB9}"/>
                </a:ext>
              </a:extLst>
            </p:cNvPr>
            <p:cNvSpPr txBox="1"/>
            <p:nvPr/>
          </p:nvSpPr>
          <p:spPr>
            <a:xfrm>
              <a:off x="2185701" y="2543047"/>
              <a:ext cx="431983" cy="1389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Faulowani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CA14CB9-95AA-4ECB-A267-33EC29CBB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16119"/>
              </p:ext>
            </p:extLst>
          </p:nvPr>
        </p:nvGraphicFramePr>
        <p:xfrm>
          <a:off x="4129993" y="4429847"/>
          <a:ext cx="1882880" cy="190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7131">
                  <a:extLst>
                    <a:ext uri="{9D8B030D-6E8A-4147-A177-3AD203B41FA5}">
                      <a16:colId xmlns:a16="http://schemas.microsoft.com/office/drawing/2014/main" val="375717164"/>
                    </a:ext>
                  </a:extLst>
                </a:gridCol>
                <a:gridCol w="495749">
                  <a:extLst>
                    <a:ext uri="{9D8B030D-6E8A-4147-A177-3AD203B41FA5}">
                      <a16:colId xmlns:a16="http://schemas.microsoft.com/office/drawing/2014/main" val="77366102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Marouane Fellaini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381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38328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Kevin Davies</a:t>
                      </a:r>
                      <a:endParaRPr lang="pl-PL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340</a:t>
                      </a:r>
                      <a:endParaRPr lang="pl-PL" sz="11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05055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Gareth Barry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265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04125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Tim Cahill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260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00600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Peter Crouch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228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05814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Lucas Leiva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225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57811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Carlton Cole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217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99358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Gabriel Agbonlahor</a:t>
                      </a:r>
                      <a:endParaRPr lang="pl-PL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212</a:t>
                      </a:r>
                      <a:endParaRPr lang="pl-PL" sz="11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04385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Bobby Zamora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207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37161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Cheik Tiote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205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0151961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02F85610-C7B7-4C8B-824D-79D78F900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962118"/>
              </p:ext>
            </p:extLst>
          </p:nvPr>
        </p:nvGraphicFramePr>
        <p:xfrm>
          <a:off x="7986644" y="4440187"/>
          <a:ext cx="1816100" cy="190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4374">
                  <a:extLst>
                    <a:ext uri="{9D8B030D-6E8A-4147-A177-3AD203B41FA5}">
                      <a16:colId xmlns:a16="http://schemas.microsoft.com/office/drawing/2014/main" val="4281102930"/>
                    </a:ext>
                  </a:extLst>
                </a:gridCol>
                <a:gridCol w="501726">
                  <a:extLst>
                    <a:ext uri="{9D8B030D-6E8A-4147-A177-3AD203B41FA5}">
                      <a16:colId xmlns:a16="http://schemas.microsoft.com/office/drawing/2014/main" val="39696498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Steven Pienaar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336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38621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Ashley Young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317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4117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Jonas Gutierrez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292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084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Clint Dempsey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253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44043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Kevin Davies</a:t>
                      </a:r>
                      <a:endParaRPr lang="pl-PL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244</a:t>
                      </a:r>
                      <a:endParaRPr lang="pl-PL" sz="11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33661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Mikel Arteta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226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16116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Leighton Baines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215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99933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Gabriel Agbonlahor</a:t>
                      </a:r>
                      <a:endParaRPr lang="pl-PL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211</a:t>
                      </a:r>
                      <a:endParaRPr lang="pl-PL" sz="11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5148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Patrice Evra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>
                          <a:effectLst/>
                        </a:rPr>
                        <a:t>207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48855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Fernando Torres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100" u="none" strike="noStrike" dirty="0">
                          <a:effectLst/>
                        </a:rPr>
                        <a:t>206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245994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74AC9F2-7FF5-461C-B2D2-5CF253241B5F}"/>
              </a:ext>
            </a:extLst>
          </p:cNvPr>
          <p:cNvSpPr txBox="1"/>
          <p:nvPr/>
        </p:nvSpPr>
        <p:spPr>
          <a:xfrm>
            <a:off x="11387068" y="61091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0CE8DCA-9D85-4F04-A701-127FC80631FC}" type="slidenum">
              <a:rPr lang="en-ID" sz="2400" b="1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fld>
            <a:endParaRPr lang="en-ID" sz="2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A61AF4-4619-4CAA-95D2-C531A2C14E4D}"/>
              </a:ext>
            </a:extLst>
          </p:cNvPr>
          <p:cNvSpPr/>
          <p:nvPr/>
        </p:nvSpPr>
        <p:spPr>
          <a:xfrm>
            <a:off x="8667210" y="6357294"/>
            <a:ext cx="2513732" cy="45719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/>
          <p:nvPr/>
        </p:nvSpPr>
        <p:spPr>
          <a:xfrm>
            <a:off x="484807" y="1042563"/>
            <a:ext cx="3318564" cy="492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0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WINS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40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80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GOALS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40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8000" b="1" dirty="0">
                <a:solidFill>
                  <a:srgbClr val="083D65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FOULS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C09B7F8-6484-4211-B5AE-B0E93A705E6A}"/>
              </a:ext>
            </a:extLst>
          </p:cNvPr>
          <p:cNvSpPr/>
          <p:nvPr/>
        </p:nvSpPr>
        <p:spPr>
          <a:xfrm>
            <a:off x="0" y="1"/>
            <a:ext cx="12192000" cy="34955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picture containing person, man&#10;&#10;Description automatically generated">
            <a:extLst>
              <a:ext uri="{FF2B5EF4-FFF2-40B4-BE49-F238E27FC236}">
                <a16:creationId xmlns:a16="http://schemas.microsoft.com/office/drawing/2014/main" id="{2FA14AE9-D06C-4269-8310-FAC932EC68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587685" cy="349555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D35AA76-ABE7-4252-BC63-681423B36ED6}"/>
              </a:ext>
            </a:extLst>
          </p:cNvPr>
          <p:cNvSpPr/>
          <p:nvPr/>
        </p:nvSpPr>
        <p:spPr>
          <a:xfrm>
            <a:off x="0" y="1"/>
            <a:ext cx="12192000" cy="3495554"/>
          </a:xfrm>
          <a:prstGeom prst="rect">
            <a:avLst/>
          </a:prstGeom>
          <a:gradFill>
            <a:gsLst>
              <a:gs pos="39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49952A8C-4BA2-4586-A369-97CD3C38266D}"/>
              </a:ext>
            </a:extLst>
          </p:cNvPr>
          <p:cNvSpPr txBox="1">
            <a:spLocks/>
          </p:cNvSpPr>
          <p:nvPr/>
        </p:nvSpPr>
        <p:spPr>
          <a:xfrm>
            <a:off x="4976312" y="386261"/>
            <a:ext cx="4215327" cy="2005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</a:p>
          <a:p>
            <a:pPr algn="l"/>
            <a:r>
              <a:rPr lang="en-US" sz="5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STRATEGY</a:t>
            </a:r>
            <a:endParaRPr lang="en-ID" sz="5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547AA-B307-41A7-958A-28CD97807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77" y="3798739"/>
            <a:ext cx="10457980" cy="2390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279460-3CDE-4426-A620-5A9BCE74534A}"/>
              </a:ext>
            </a:extLst>
          </p:cNvPr>
          <p:cNvSpPr txBox="1"/>
          <p:nvPr/>
        </p:nvSpPr>
        <p:spPr>
          <a:xfrm>
            <a:off x="11387068" y="61091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0CE8DCA-9D85-4F04-A701-127FC80631FC}" type="slidenum">
              <a:rPr lang="en-ID" sz="2400" b="1" smtClean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fld>
            <a:endParaRPr lang="en-ID" sz="2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D8C247-3477-4D30-9BC6-92F89483C648}"/>
              </a:ext>
            </a:extLst>
          </p:cNvPr>
          <p:cNvSpPr/>
          <p:nvPr/>
        </p:nvSpPr>
        <p:spPr>
          <a:xfrm>
            <a:off x="8667210" y="6357294"/>
            <a:ext cx="2513732" cy="45719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70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a football ball on a field&#10;&#10;Description automatically generated">
            <a:extLst>
              <a:ext uri="{FF2B5EF4-FFF2-40B4-BE49-F238E27FC236}">
                <a16:creationId xmlns:a16="http://schemas.microsoft.com/office/drawing/2014/main" id="{270FA5E9-1BA8-4B3E-8451-947E371C67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50EF2F4-A5B4-4168-B3D9-76A087FD5D28}"/>
              </a:ext>
            </a:extLst>
          </p:cNvPr>
          <p:cNvSpPr/>
          <p:nvPr/>
        </p:nvSpPr>
        <p:spPr>
          <a:xfrm>
            <a:off x="348061" y="0"/>
            <a:ext cx="5073600" cy="6200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49952A8C-4BA2-4586-A369-97CD3C38266D}"/>
              </a:ext>
            </a:extLst>
          </p:cNvPr>
          <p:cNvSpPr txBox="1">
            <a:spLocks/>
          </p:cNvSpPr>
          <p:nvPr/>
        </p:nvSpPr>
        <p:spPr>
          <a:xfrm>
            <a:off x="566501" y="742890"/>
            <a:ext cx="4790631" cy="2005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5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</a:t>
            </a:r>
          </a:p>
          <a:p>
            <a:pPr algn="l"/>
            <a:r>
              <a:rPr lang="pl-PL" sz="5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PLAYERS</a:t>
            </a:r>
            <a:endParaRPr lang="en-US" sz="5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1AA11E3-71C5-4368-B9CC-02A185BE4A07}"/>
              </a:ext>
            </a:extLst>
          </p:cNvPr>
          <p:cNvCxnSpPr>
            <a:cxnSpLocks/>
          </p:cNvCxnSpPr>
          <p:nvPr/>
        </p:nvCxnSpPr>
        <p:spPr>
          <a:xfrm>
            <a:off x="653578" y="3264061"/>
            <a:ext cx="4441195" cy="0"/>
          </a:xfrm>
          <a:prstGeom prst="line">
            <a:avLst/>
          </a:prstGeom>
          <a:ln w="25400">
            <a:solidFill>
              <a:srgbClr val="FB8A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2613DFD-AF3E-47C2-A063-32E9EB498463}"/>
              </a:ext>
            </a:extLst>
          </p:cNvPr>
          <p:cNvSpPr/>
          <p:nvPr/>
        </p:nvSpPr>
        <p:spPr>
          <a:xfrm flipH="1">
            <a:off x="5423204" y="5059680"/>
            <a:ext cx="322748" cy="1141095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422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8032652" y="0"/>
            <a:ext cx="4159347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8480744" y="397325"/>
            <a:ext cx="3249438" cy="2911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defTabSz="914377">
              <a:defRPr/>
            </a:pPr>
            <a:r>
              <a:rPr lang="pl-PL" sz="4800" b="1" dirty="0">
                <a:solidFill>
                  <a:srgbClr val="468DC3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TOP6</a:t>
            </a:r>
            <a:br>
              <a:rPr lang="pl-PL" sz="4800" b="1" dirty="0">
                <a:solidFill>
                  <a:srgbClr val="468DC3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</a:br>
            <a:r>
              <a:rPr lang="pl-PL" b="1" dirty="0">
                <a:solidFill>
                  <a:srgbClr val="468DC3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zawodników w sezonie 2015/2016 na podstawie overall rating i wartości </a:t>
            </a:r>
            <a:r>
              <a:rPr lang="pl-PL" sz="1600" b="1" dirty="0">
                <a:solidFill>
                  <a:srgbClr val="468DC3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potencjału opracowanego przez twórców gry FIFA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468DC3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5BD5BDB-D4DA-47CC-A205-DFB222B63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677" y="4274075"/>
            <a:ext cx="994387" cy="1292238"/>
          </a:xfrm>
          <a:prstGeom prst="rect">
            <a:avLst/>
          </a:prstGeom>
        </p:spPr>
      </p:pic>
      <p:pic>
        <p:nvPicPr>
          <p:cNvPr id="12" name="Picture 1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B3C074B9-FCD5-4B9F-8CB6-AB670C153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44" y="2747631"/>
            <a:ext cx="986947" cy="1282530"/>
          </a:xfrm>
          <a:prstGeom prst="rect">
            <a:avLst/>
          </a:prstGeom>
        </p:spPr>
      </p:pic>
      <p:pic>
        <p:nvPicPr>
          <p:cNvPr id="14" name="Picture 1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916BD7C4-6DF1-4819-8583-2E5ED944B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475" y="2747631"/>
            <a:ext cx="994418" cy="1292238"/>
          </a:xfrm>
          <a:prstGeom prst="rect">
            <a:avLst/>
          </a:prstGeom>
        </p:spPr>
      </p:pic>
      <p:pic>
        <p:nvPicPr>
          <p:cNvPr id="16" name="Picture 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B9AA30F3-E845-4851-AC25-F28F85C55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677" y="2747632"/>
            <a:ext cx="986269" cy="1282530"/>
          </a:xfrm>
          <a:prstGeom prst="rect">
            <a:avLst/>
          </a:prstGeom>
        </p:spPr>
      </p:pic>
      <p:pic>
        <p:nvPicPr>
          <p:cNvPr id="19" name="Picture 1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13BEB5F-D900-4737-B0F9-829B671C7E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744" y="4274075"/>
            <a:ext cx="992382" cy="1292238"/>
          </a:xfrm>
          <a:prstGeom prst="rect">
            <a:avLst/>
          </a:prstGeom>
        </p:spPr>
      </p:pic>
      <p:pic>
        <p:nvPicPr>
          <p:cNvPr id="21" name="Picture 2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E5248DA-5846-4DDF-BA15-E5E0C96B3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14241" y="4274075"/>
            <a:ext cx="993245" cy="12922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47C746-EAD1-41B2-B1B8-2780BE74F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118" y="1893086"/>
            <a:ext cx="7463644" cy="35511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0FF1A7-8AB8-4401-8608-2BE17234CC3B}"/>
              </a:ext>
            </a:extLst>
          </p:cNvPr>
          <p:cNvSpPr txBox="1"/>
          <p:nvPr/>
        </p:nvSpPr>
        <p:spPr>
          <a:xfrm>
            <a:off x="11387068" y="61091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0CE8DCA-9D85-4F04-A701-127FC80631FC}" type="slidenum">
              <a:rPr lang="en-ID" sz="2400" b="1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fld>
            <a:endParaRPr lang="en-ID" sz="2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96F27-F4BE-41BC-88C1-EA8359CC990D}"/>
              </a:ext>
            </a:extLst>
          </p:cNvPr>
          <p:cNvSpPr/>
          <p:nvPr/>
        </p:nvSpPr>
        <p:spPr>
          <a:xfrm>
            <a:off x="8667210" y="6357294"/>
            <a:ext cx="2513732" cy="45719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D028EC-2006-4B56-914C-8F96A66DA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64" y="853974"/>
            <a:ext cx="10104581" cy="563811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2008/2009 + 2015/2016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6" y="6914539"/>
            <a:ext cx="2094671" cy="35451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3E8E7-7762-4D0A-9B4D-8A64F4F796C9}"/>
              </a:ext>
            </a:extLst>
          </p:cNvPr>
          <p:cNvSpPr txBox="1"/>
          <p:nvPr/>
        </p:nvSpPr>
        <p:spPr>
          <a:xfrm>
            <a:off x="11387068" y="61091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0CE8DCA-9D85-4F04-A701-127FC80631FC}" type="slidenum">
              <a:rPr lang="en-ID" sz="2400" b="1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fld>
            <a:endParaRPr lang="en-ID" sz="2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B632A8-CFE9-4215-B477-D510EEADD17A}"/>
              </a:ext>
            </a:extLst>
          </p:cNvPr>
          <p:cNvSpPr/>
          <p:nvPr/>
        </p:nvSpPr>
        <p:spPr>
          <a:xfrm>
            <a:off x="8667210" y="6357294"/>
            <a:ext cx="2513732" cy="45719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6D9AD3C4-1F14-45A0-98D6-7B56B78814DC}"/>
              </a:ext>
            </a:extLst>
          </p:cNvPr>
          <p:cNvSpPr txBox="1"/>
          <p:nvPr/>
        </p:nvSpPr>
        <p:spPr>
          <a:xfrm>
            <a:off x="11387068" y="61091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0CE8DCA-9D85-4F04-A701-127FC80631FC}" type="slidenum">
              <a:rPr lang="en-ID" sz="2400" b="1" smtClean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fld>
            <a:endParaRPr lang="en-ID" sz="2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C1A19E-8F8F-4FF7-9859-DA30449F435F}"/>
              </a:ext>
            </a:extLst>
          </p:cNvPr>
          <p:cNvSpPr/>
          <p:nvPr/>
        </p:nvSpPr>
        <p:spPr>
          <a:xfrm>
            <a:off x="8667210" y="6357294"/>
            <a:ext cx="2513732" cy="45719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83DC4F2-C497-48A9-9DBC-A9263AEF5DA3}"/>
              </a:ext>
            </a:extLst>
          </p:cNvPr>
          <p:cNvCxnSpPr>
            <a:cxnSpLocks/>
          </p:cNvCxnSpPr>
          <p:nvPr/>
        </p:nvCxnSpPr>
        <p:spPr>
          <a:xfrm>
            <a:off x="0" y="3707393"/>
            <a:ext cx="12192000" cy="0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936BCBFA-3501-41B0-B500-0E02DB025731}"/>
              </a:ext>
            </a:extLst>
          </p:cNvPr>
          <p:cNvSpPr/>
          <p:nvPr/>
        </p:nvSpPr>
        <p:spPr>
          <a:xfrm>
            <a:off x="0" y="1737814"/>
            <a:ext cx="1752600" cy="13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3CE3A3-0C6F-4117-9994-4A9408A7E880}"/>
              </a:ext>
            </a:extLst>
          </p:cNvPr>
          <p:cNvSpPr/>
          <p:nvPr/>
        </p:nvSpPr>
        <p:spPr>
          <a:xfrm>
            <a:off x="10439399" y="1737814"/>
            <a:ext cx="1752601" cy="13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5C0A143-4778-4AB8-BB6B-BE9123E0E547}"/>
              </a:ext>
            </a:extLst>
          </p:cNvPr>
          <p:cNvSpPr/>
          <p:nvPr/>
        </p:nvSpPr>
        <p:spPr>
          <a:xfrm>
            <a:off x="0" y="4334861"/>
            <a:ext cx="1752600" cy="13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9ABBA5-39C6-4685-A4F6-CCF47B9091C0}"/>
              </a:ext>
            </a:extLst>
          </p:cNvPr>
          <p:cNvSpPr/>
          <p:nvPr/>
        </p:nvSpPr>
        <p:spPr>
          <a:xfrm>
            <a:off x="10439400" y="4334861"/>
            <a:ext cx="1752600" cy="13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5">
            <a:extLst>
              <a:ext uri="{FF2B5EF4-FFF2-40B4-BE49-F238E27FC236}">
                <a16:creationId xmlns:a16="http://schemas.microsoft.com/office/drawing/2014/main" id="{2524775F-E796-4D3B-BDA0-E33C7F4A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00" y="1004467"/>
            <a:ext cx="10048042" cy="5003278"/>
          </a:xfrm>
          <a:prstGeom prst="rect">
            <a:avLst/>
          </a:prstGeom>
        </p:spPr>
      </p:pic>
      <p:pic>
        <p:nvPicPr>
          <p:cNvPr id="61" name="Picture 6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3366FA2-D65F-4E49-A2DB-C7B9852A5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40" y="3641896"/>
            <a:ext cx="388800" cy="505242"/>
          </a:xfrm>
          <a:prstGeom prst="rect">
            <a:avLst/>
          </a:prstGeom>
        </p:spPr>
      </p:pic>
      <p:pic>
        <p:nvPicPr>
          <p:cNvPr id="62" name="Picture 6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9918B103-4700-4BA0-B095-DE5F9EC5E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43" y="3071139"/>
            <a:ext cx="388800" cy="505258"/>
          </a:xfrm>
          <a:prstGeom prst="rect">
            <a:avLst/>
          </a:prstGeom>
        </p:spPr>
      </p:pic>
      <p:pic>
        <p:nvPicPr>
          <p:cNvPr id="63" name="Picture 6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97C52E6-52F7-4071-A996-E17A3F2CB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473" y="2721430"/>
            <a:ext cx="388800" cy="505242"/>
          </a:xfrm>
          <a:prstGeom prst="rect">
            <a:avLst/>
          </a:prstGeom>
        </p:spPr>
      </p:pic>
      <p:pic>
        <p:nvPicPr>
          <p:cNvPr id="64" name="Picture 6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5933FBF0-2F39-4D73-B513-809029293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288" y="3845722"/>
            <a:ext cx="387577" cy="504000"/>
          </a:xfrm>
          <a:prstGeom prst="rect">
            <a:avLst/>
          </a:prstGeom>
        </p:spPr>
      </p:pic>
      <p:pic>
        <p:nvPicPr>
          <p:cNvPr id="71" name="Picture 7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2AB4F392-E3A9-46A5-B479-5F5A106BD1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13" y="2785722"/>
            <a:ext cx="387050" cy="504000"/>
          </a:xfrm>
          <a:prstGeom prst="rect">
            <a:avLst/>
          </a:prstGeom>
        </p:spPr>
      </p:pic>
      <p:pic>
        <p:nvPicPr>
          <p:cNvPr id="75" name="Picture 7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B09BAEF-5C31-4D1A-A16E-6BD87393B2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94002" y="4412600"/>
            <a:ext cx="388800" cy="5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9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6D9AD3C4-1F14-45A0-98D6-7B56B78814DC}"/>
              </a:ext>
            </a:extLst>
          </p:cNvPr>
          <p:cNvSpPr txBox="1"/>
          <p:nvPr/>
        </p:nvSpPr>
        <p:spPr>
          <a:xfrm>
            <a:off x="11387068" y="61091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0CE8DCA-9D85-4F04-A701-127FC80631FC}" type="slidenum">
              <a:rPr lang="en-ID" sz="2400" b="1" smtClean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fld>
            <a:endParaRPr lang="en-ID" sz="24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C1A19E-8F8F-4FF7-9859-DA30449F435F}"/>
              </a:ext>
            </a:extLst>
          </p:cNvPr>
          <p:cNvSpPr/>
          <p:nvPr/>
        </p:nvSpPr>
        <p:spPr>
          <a:xfrm>
            <a:off x="8667210" y="6357294"/>
            <a:ext cx="2513732" cy="45719"/>
          </a:xfrm>
          <a:prstGeom prst="rect">
            <a:avLst/>
          </a:prstGeom>
          <a:solidFill>
            <a:srgbClr val="FB8A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06C1F966-9CB3-4C00-AA37-2F7C44FCA040}"/>
              </a:ext>
            </a:extLst>
          </p:cNvPr>
          <p:cNvSpPr txBox="1">
            <a:spLocks/>
          </p:cNvSpPr>
          <p:nvPr/>
        </p:nvSpPr>
        <p:spPr>
          <a:xfrm>
            <a:off x="581016" y="545030"/>
            <a:ext cx="9582002" cy="87631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5000" b="1" dirty="0">
                <a:latin typeface="Segoe UI" panose="020B0502040204020203" pitchFamily="34" charset="0"/>
                <a:cs typeface="Segoe UI" panose="020B0502040204020203" pitchFamily="34" charset="0"/>
              </a:rPr>
              <a:t>WZROST A POTENCJAŁ</a:t>
            </a:r>
            <a:endParaRPr lang="en-US" sz="5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83DC4F2-C497-48A9-9DBC-A9263AEF5DA3}"/>
              </a:ext>
            </a:extLst>
          </p:cNvPr>
          <p:cNvCxnSpPr>
            <a:cxnSpLocks/>
          </p:cNvCxnSpPr>
          <p:nvPr/>
        </p:nvCxnSpPr>
        <p:spPr>
          <a:xfrm>
            <a:off x="0" y="3707393"/>
            <a:ext cx="12192000" cy="0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936BCBFA-3501-41B0-B500-0E02DB025731}"/>
              </a:ext>
            </a:extLst>
          </p:cNvPr>
          <p:cNvSpPr/>
          <p:nvPr/>
        </p:nvSpPr>
        <p:spPr>
          <a:xfrm>
            <a:off x="0" y="1737814"/>
            <a:ext cx="1752600" cy="13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3CE3A3-0C6F-4117-9994-4A9408A7E880}"/>
              </a:ext>
            </a:extLst>
          </p:cNvPr>
          <p:cNvSpPr/>
          <p:nvPr/>
        </p:nvSpPr>
        <p:spPr>
          <a:xfrm>
            <a:off x="10439399" y="1737814"/>
            <a:ext cx="1752601" cy="13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5C0A143-4778-4AB8-BB6B-BE9123E0E547}"/>
              </a:ext>
            </a:extLst>
          </p:cNvPr>
          <p:cNvSpPr/>
          <p:nvPr/>
        </p:nvSpPr>
        <p:spPr>
          <a:xfrm>
            <a:off x="0" y="4334861"/>
            <a:ext cx="1752600" cy="13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9ABBA5-39C6-4685-A4F6-CCF47B9091C0}"/>
              </a:ext>
            </a:extLst>
          </p:cNvPr>
          <p:cNvSpPr/>
          <p:nvPr/>
        </p:nvSpPr>
        <p:spPr>
          <a:xfrm>
            <a:off x="10439400" y="4334861"/>
            <a:ext cx="1752600" cy="13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B639AA-0889-47B2-93AC-BBFDEE445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18" y="1367285"/>
            <a:ext cx="10511379" cy="4908177"/>
          </a:xfrm>
          <a:prstGeom prst="rect">
            <a:avLst/>
          </a:prstGeom>
        </p:spPr>
      </p:pic>
      <p:pic>
        <p:nvPicPr>
          <p:cNvPr id="61" name="Picture 6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3366FA2-D65F-4E49-A2DB-C7B9852A5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199" y="5506638"/>
            <a:ext cx="388800" cy="505242"/>
          </a:xfrm>
          <a:prstGeom prst="rect">
            <a:avLst/>
          </a:prstGeom>
        </p:spPr>
      </p:pic>
      <p:pic>
        <p:nvPicPr>
          <p:cNvPr id="62" name="Picture 6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9918B103-4700-4BA0-B095-DE5F9EC5E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400" y="5517314"/>
            <a:ext cx="388800" cy="505258"/>
          </a:xfrm>
          <a:prstGeom prst="rect">
            <a:avLst/>
          </a:prstGeom>
        </p:spPr>
      </p:pic>
      <p:pic>
        <p:nvPicPr>
          <p:cNvPr id="63" name="Picture 6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97C52E6-52F7-4071-A996-E17A3F2CB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733" y="5490713"/>
            <a:ext cx="388800" cy="505242"/>
          </a:xfrm>
          <a:prstGeom prst="rect">
            <a:avLst/>
          </a:prstGeom>
        </p:spPr>
      </p:pic>
      <p:pic>
        <p:nvPicPr>
          <p:cNvPr id="64" name="Picture 6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5933FBF0-2F39-4D73-B513-809029293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9" y="5490714"/>
            <a:ext cx="387577" cy="504000"/>
          </a:xfrm>
          <a:prstGeom prst="rect">
            <a:avLst/>
          </a:prstGeom>
        </p:spPr>
      </p:pic>
      <p:pic>
        <p:nvPicPr>
          <p:cNvPr id="71" name="Picture 7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2AB4F392-E3A9-46A5-B479-5F5A106BD1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002" y="5473474"/>
            <a:ext cx="387050" cy="504000"/>
          </a:xfrm>
          <a:prstGeom prst="rect">
            <a:avLst/>
          </a:prstGeom>
        </p:spPr>
      </p:pic>
      <p:pic>
        <p:nvPicPr>
          <p:cNvPr id="75" name="Picture 7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B09BAEF-5C31-4D1A-A16E-6BD87393B2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47842" y="5487600"/>
            <a:ext cx="388800" cy="5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47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2437B"/>
      </a:accent1>
      <a:accent2>
        <a:srgbClr val="FF7A8A"/>
      </a:accent2>
      <a:accent3>
        <a:srgbClr val="FCF594"/>
      </a:accent3>
      <a:accent4>
        <a:srgbClr val="52437B"/>
      </a:accent4>
      <a:accent5>
        <a:srgbClr val="FF7A8A"/>
      </a:accent5>
      <a:accent6>
        <a:srgbClr val="FCF594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FE9F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1097</TotalTime>
  <Words>500</Words>
  <Application>Microsoft Office PowerPoint</Application>
  <PresentationFormat>Panoramiczny</PresentationFormat>
  <Paragraphs>164</Paragraphs>
  <Slides>19</Slides>
  <Notes>16</Notes>
  <HiddenSlides>5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3</vt:i4>
      </vt:variant>
      <vt:variant>
        <vt:lpstr>Tytuły slajdów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Segoe UI</vt:lpstr>
      <vt:lpstr>Office Theme</vt:lpstr>
      <vt:lpstr>1_Office Theme</vt:lpstr>
      <vt:lpstr>2_Office Theme</vt:lpstr>
      <vt:lpstr>EUROPEAN SOCCER Database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THANK YOU.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Rofiana</dc:creator>
  <cp:lastModifiedBy>Wojtek Maj</cp:lastModifiedBy>
  <cp:revision>51</cp:revision>
  <dcterms:created xsi:type="dcterms:W3CDTF">2019-07-16T12:37:30Z</dcterms:created>
  <dcterms:modified xsi:type="dcterms:W3CDTF">2020-11-15T11:18:11Z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c76c141-ac86-40e5-abf2-c6f60e474cee_Enabled">
    <vt:lpwstr>True</vt:lpwstr>
  </property>
  <property fmtid="{D5CDD505-2E9C-101B-9397-08002B2CF9AE}" pid="3" name="MSIP_Label_2c76c141-ac86-40e5-abf2-c6f60e474cee_SiteId">
    <vt:lpwstr>fcb2b37b-5da0-466b-9b83-0014b67a7c78</vt:lpwstr>
  </property>
  <property fmtid="{D5CDD505-2E9C-101B-9397-08002B2CF9AE}" pid="4" name="MSIP_Label_2c76c141-ac86-40e5-abf2-c6f60e474cee_Owner">
    <vt:lpwstr>wojciech.maj@bayer.com</vt:lpwstr>
  </property>
  <property fmtid="{D5CDD505-2E9C-101B-9397-08002B2CF9AE}" pid="5" name="MSIP_Label_2c76c141-ac86-40e5-abf2-c6f60e474cee_SetDate">
    <vt:lpwstr>2020-11-13T08:27:41.8881924Z</vt:lpwstr>
  </property>
  <property fmtid="{D5CDD505-2E9C-101B-9397-08002B2CF9AE}" pid="6" name="MSIP_Label_2c76c141-ac86-40e5-abf2-c6f60e474cee_Name">
    <vt:lpwstr>RESTRICTED</vt:lpwstr>
  </property>
  <property fmtid="{D5CDD505-2E9C-101B-9397-08002B2CF9AE}" pid="7" name="MSIP_Label_2c76c141-ac86-40e5-abf2-c6f60e474cee_Application">
    <vt:lpwstr>Microsoft Azure Information Protection</vt:lpwstr>
  </property>
  <property fmtid="{D5CDD505-2E9C-101B-9397-08002B2CF9AE}" pid="8" name="MSIP_Label_2c76c141-ac86-40e5-abf2-c6f60e474cee_Extended_MSFT_Method">
    <vt:lpwstr>Automatic</vt:lpwstr>
  </property>
  <property fmtid="{D5CDD505-2E9C-101B-9397-08002B2CF9AE}" pid="9" name="Sensitivity">
    <vt:lpwstr>RESTRICTED</vt:lpwstr>
  </property>
</Properties>
</file>